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handoutMasterIdLst>
    <p:handoutMasterId r:id="rId25"/>
  </p:handoutMasterIdLst>
  <p:sldIdLst>
    <p:sldId id="257" r:id="rId2"/>
    <p:sldId id="258" r:id="rId3"/>
    <p:sldId id="272" r:id="rId4"/>
    <p:sldId id="273" r:id="rId5"/>
    <p:sldId id="259" r:id="rId6"/>
    <p:sldId id="260" r:id="rId7"/>
    <p:sldId id="269" r:id="rId8"/>
    <p:sldId id="270" r:id="rId9"/>
    <p:sldId id="266" r:id="rId10"/>
    <p:sldId id="261" r:id="rId11"/>
    <p:sldId id="282" r:id="rId12"/>
    <p:sldId id="271" r:id="rId13"/>
    <p:sldId id="283" r:id="rId14"/>
    <p:sldId id="265" r:id="rId15"/>
    <p:sldId id="281" r:id="rId16"/>
    <p:sldId id="276" r:id="rId17"/>
    <p:sldId id="268" r:id="rId18"/>
    <p:sldId id="263" r:id="rId19"/>
    <p:sldId id="274" r:id="rId20"/>
    <p:sldId id="278" r:id="rId21"/>
    <p:sldId id="279" r:id="rId22"/>
    <p:sldId id="275"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90" y="-14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600887-C112-4147-952D-3F6F4C0FC6F0}" type="datetimeFigureOut">
              <a:rPr lang="en-AU" smtClean="0"/>
              <a:pPr/>
              <a:t>28/04/2013</a:t>
            </a:fld>
            <a:endParaRPr lang="en-AU"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2EA8ED-9BC2-4124-88ED-386D278037AA}" type="slidenum">
              <a:rPr lang="en-AU" smtClean="0"/>
              <a:pPr/>
              <a:t>‹#›</a:t>
            </a:fld>
            <a:endParaRPr lang="en-A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F68F1-7870-445A-B16C-B63BC432E55E}" type="datetimeFigureOut">
              <a:rPr lang="en-AU" smtClean="0"/>
              <a:pPr/>
              <a:t>28/04/2013</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D37FCA-326F-447F-BB6E-F296BAACCB15}" type="slidenum">
              <a:rPr lang="en-AU" smtClean="0"/>
              <a:pPr/>
              <a:t>‹#›</a:t>
            </a:fld>
            <a:endParaRPr lang="en-A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A2D37FCA-326F-447F-BB6E-F296BAACCB15}" type="slidenum">
              <a:rPr lang="en-AU" smtClean="0"/>
              <a:pPr/>
              <a:t>7</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52317"/>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2400300"/>
            <a:ext cx="6400800" cy="120015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570384A-2E84-4109-B1CC-7D24346B6FA1}" type="datetimeFigureOut">
              <a:rPr lang="en-AU" smtClean="0"/>
              <a:pPr/>
              <a:t>28/04/2013</a:t>
            </a:fld>
            <a:endParaRPr lang="en-AU" dirty="0"/>
          </a:p>
        </p:txBody>
      </p:sp>
      <p:sp>
        <p:nvSpPr>
          <p:cNvPr id="17" name="Footer Placeholder 16"/>
          <p:cNvSpPr>
            <a:spLocks noGrp="1"/>
          </p:cNvSpPr>
          <p:nvPr>
            <p:ph type="ftr" sz="quarter" idx="11"/>
          </p:nvPr>
        </p:nvSpPr>
        <p:spPr/>
        <p:txBody>
          <a:bodyPr/>
          <a:lstStyle/>
          <a:p>
            <a:endParaRPr lang="en-AU"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C9C039C-085A-4814-885F-1139AE729031}" type="slidenum">
              <a:rPr lang="en-AU" smtClean="0"/>
              <a:pPr/>
              <a:t>‹#›</a:t>
            </a:fld>
            <a:endParaRPr lang="en-AU" dirty="0"/>
          </a:p>
        </p:txBody>
      </p:sp>
      <p:sp>
        <p:nvSpPr>
          <p:cNvPr id="7" name="Rectangle 6"/>
          <p:cNvSpPr/>
          <p:nvPr/>
        </p:nvSpPr>
        <p:spPr>
          <a:xfrm>
            <a:off x="62932" y="1086978"/>
            <a:ext cx="9021537" cy="114551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2" y="1047540"/>
            <a:ext cx="9021537" cy="9043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2" y="2232487"/>
            <a:ext cx="9021537" cy="8289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129448"/>
            <a:ext cx="8229600" cy="1102519"/>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0384A-2E84-4109-B1CC-7D24346B6FA1}" type="datetimeFigureOut">
              <a:rPr lang="en-AU" smtClean="0"/>
              <a:pPr/>
              <a:t>28/04/2013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C9C039C-085A-4814-885F-1139AE729031}"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1168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05980"/>
            <a:ext cx="55626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70384A-2E84-4109-B1CC-7D24346B6FA1}" type="datetimeFigureOut">
              <a:rPr lang="en-AU" smtClean="0"/>
              <a:pPr/>
              <a:t>28/04/2013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C9C039C-085A-4814-885F-1139AE729031}"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70384A-2E84-4109-B1CC-7D24346B6FA1}" type="datetimeFigureOut">
              <a:rPr lang="en-AU" smtClean="0"/>
              <a:pPr/>
              <a:t>28/04/2013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C9C039C-085A-4814-885F-1139AE729031}" type="slidenum">
              <a:rPr lang="en-AU" smtClean="0"/>
              <a:pPr/>
              <a:t>‹#›</a:t>
            </a:fld>
            <a:endParaRPr lang="en-AU" dirty="0"/>
          </a:p>
        </p:txBody>
      </p:sp>
      <p:sp>
        <p:nvSpPr>
          <p:cNvPr id="8" name="Content Placeholder 7"/>
          <p:cNvSpPr>
            <a:spLocks noGrp="1"/>
          </p:cNvSpPr>
          <p:nvPr>
            <p:ph sz="quarter" idx="1"/>
          </p:nvPr>
        </p:nvSpPr>
        <p:spPr>
          <a:xfrm>
            <a:off x="914400" y="1085850"/>
            <a:ext cx="777240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52317"/>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714376"/>
            <a:ext cx="7772400" cy="1021556"/>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1910953"/>
            <a:ext cx="7772400" cy="1003697"/>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70384A-2E84-4109-B1CC-7D24346B6FA1}" type="datetimeFigureOut">
              <a:rPr lang="en-AU" smtClean="0"/>
              <a:pPr/>
              <a:t>28/04/2013</a:t>
            </a:fld>
            <a:endParaRPr lang="en-AU" dirty="0"/>
          </a:p>
        </p:txBody>
      </p:sp>
      <p:sp>
        <p:nvSpPr>
          <p:cNvPr id="5" name="Footer Placeholder 4"/>
          <p:cNvSpPr>
            <a:spLocks noGrp="1"/>
          </p:cNvSpPr>
          <p:nvPr>
            <p:ph type="ftr" sz="quarter" idx="11"/>
          </p:nvPr>
        </p:nvSpPr>
        <p:spPr>
          <a:xfrm>
            <a:off x="800100" y="4629150"/>
            <a:ext cx="4000500" cy="342900"/>
          </a:xfrm>
        </p:spPr>
        <p:txBody>
          <a:bodyPr/>
          <a:lstStyle/>
          <a:p>
            <a:endParaRPr lang="en-AU" dirty="0"/>
          </a:p>
        </p:txBody>
      </p:sp>
      <p:sp>
        <p:nvSpPr>
          <p:cNvPr id="7" name="Rectangle 6"/>
          <p:cNvSpPr/>
          <p:nvPr/>
        </p:nvSpPr>
        <p:spPr>
          <a:xfrm flipV="1">
            <a:off x="69413" y="1782623"/>
            <a:ext cx="9013515"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7" y="1756107"/>
            <a:ext cx="9013781"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7" y="1851660"/>
            <a:ext cx="9014621" cy="3429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4656582"/>
            <a:ext cx="457200" cy="342900"/>
          </a:xfrm>
        </p:spPr>
        <p:txBody>
          <a:bodyPr/>
          <a:lstStyle/>
          <a:p>
            <a:fld id="{8C9C039C-085A-4814-885F-1139AE729031}" type="slidenum">
              <a:rPr lang="en-AU" smtClean="0"/>
              <a:pPr/>
              <a:t>‹#›</a:t>
            </a:fld>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570384A-2E84-4109-B1CC-7D24346B6FA1}" type="datetimeFigureOut">
              <a:rPr lang="en-AU" smtClean="0"/>
              <a:pPr/>
              <a:t>28/04/2013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C9C039C-085A-4814-885F-1139AE729031}" type="slidenum">
              <a:rPr lang="en-AU" smtClean="0"/>
              <a:pPr/>
              <a:t>‹#›</a:t>
            </a:fld>
            <a:endParaRPr lang="en-AU" dirty="0"/>
          </a:p>
        </p:txBody>
      </p:sp>
      <p:sp>
        <p:nvSpPr>
          <p:cNvPr id="9" name="Content Placeholder 8"/>
          <p:cNvSpPr>
            <a:spLocks noGrp="1"/>
          </p:cNvSpPr>
          <p:nvPr>
            <p:ph sz="quarter" idx="1"/>
          </p:nvPr>
        </p:nvSpPr>
        <p:spPr>
          <a:xfrm>
            <a:off x="914400" y="1085850"/>
            <a:ext cx="374904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085850"/>
            <a:ext cx="374904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04788"/>
            <a:ext cx="7772400" cy="85725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570384A-2E84-4109-B1CC-7D24346B6FA1}" type="datetimeFigureOut">
              <a:rPr lang="en-AU" smtClean="0"/>
              <a:pPr/>
              <a:t>28/04/2013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8C9C039C-085A-4814-885F-1139AE729031}" type="slidenum">
              <a:rPr lang="en-AU" smtClean="0"/>
              <a:pPr/>
              <a:t>‹#›</a:t>
            </a:fld>
            <a:endParaRPr lang="en-AU" dirty="0"/>
          </a:p>
        </p:txBody>
      </p:sp>
      <p:sp>
        <p:nvSpPr>
          <p:cNvPr id="11" name="Content Placeholder 10"/>
          <p:cNvSpPr>
            <a:spLocks noGrp="1"/>
          </p:cNvSpPr>
          <p:nvPr>
            <p:ph sz="half" idx="2"/>
          </p:nvPr>
        </p:nvSpPr>
        <p:spPr>
          <a:xfrm>
            <a:off x="914400" y="1685925"/>
            <a:ext cx="3733800" cy="29146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1685925"/>
            <a:ext cx="3733800" cy="29146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70384A-2E84-4109-B1CC-7D24346B6FA1}" type="datetimeFigureOut">
              <a:rPr lang="en-AU" smtClean="0"/>
              <a:pPr/>
              <a:t>28/04/2013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C9C039C-085A-4814-885F-1139AE729031}"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0384A-2E84-4109-B1CC-7D24346B6FA1}" type="datetimeFigureOut">
              <a:rPr lang="en-AU" smtClean="0"/>
              <a:pPr/>
              <a:t>28/04/2013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8C9C039C-085A-4814-885F-1139AE729031}"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04788"/>
            <a:ext cx="7772400" cy="85725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200150"/>
            <a:ext cx="1905000" cy="337185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70384A-2E84-4109-B1CC-7D24346B6FA1}" type="datetimeFigureOut">
              <a:rPr lang="en-AU" smtClean="0"/>
              <a:pPr/>
              <a:t>28/04/2013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C9C039C-085A-4814-885F-1139AE729031}" type="slidenum">
              <a:rPr lang="en-AU" smtClean="0"/>
              <a:pPr/>
              <a:t>‹#›</a:t>
            </a:fld>
            <a:endParaRPr lang="en-AU" dirty="0"/>
          </a:p>
        </p:txBody>
      </p:sp>
      <p:sp>
        <p:nvSpPr>
          <p:cNvPr id="11" name="Content Placeholder 10"/>
          <p:cNvSpPr>
            <a:spLocks noGrp="1"/>
          </p:cNvSpPr>
          <p:nvPr>
            <p:ph sz="quarter" idx="1"/>
          </p:nvPr>
        </p:nvSpPr>
        <p:spPr>
          <a:xfrm>
            <a:off x="2971800" y="1200150"/>
            <a:ext cx="5715000" cy="33718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675413"/>
            <a:ext cx="7315200" cy="391716"/>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4084369"/>
            <a:ext cx="7315200" cy="51435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70384A-2E84-4109-B1CC-7D24346B6FA1}" type="datetimeFigureOut">
              <a:rPr lang="en-AU" smtClean="0"/>
              <a:pPr/>
              <a:t>28/04/2013</a:t>
            </a:fld>
            <a:endParaRPr lang="en-AU" dirty="0"/>
          </a:p>
        </p:txBody>
      </p:sp>
      <p:sp>
        <p:nvSpPr>
          <p:cNvPr id="6" name="Footer Placeholder 5"/>
          <p:cNvSpPr>
            <a:spLocks noGrp="1"/>
          </p:cNvSpPr>
          <p:nvPr>
            <p:ph type="ftr" sz="quarter" idx="11"/>
          </p:nvPr>
        </p:nvSpPr>
        <p:spPr>
          <a:xfrm>
            <a:off x="914400" y="4629150"/>
            <a:ext cx="3886200" cy="342900"/>
          </a:xfrm>
        </p:spPr>
        <p:txBody>
          <a:bodyPr/>
          <a:lstStyle/>
          <a:p>
            <a:endParaRPr lang="en-AU" dirty="0"/>
          </a:p>
        </p:txBody>
      </p:sp>
      <p:sp>
        <p:nvSpPr>
          <p:cNvPr id="7" name="Slide Number Placeholder 6"/>
          <p:cNvSpPr>
            <a:spLocks noGrp="1"/>
          </p:cNvSpPr>
          <p:nvPr>
            <p:ph type="sldNum" sz="quarter" idx="12"/>
          </p:nvPr>
        </p:nvSpPr>
        <p:spPr>
          <a:xfrm>
            <a:off x="146304" y="4656582"/>
            <a:ext cx="457200" cy="342900"/>
          </a:xfrm>
        </p:spPr>
        <p:txBody>
          <a:bodyPr/>
          <a:lstStyle/>
          <a:p>
            <a:fld id="{8C9C039C-085A-4814-885F-1139AE729031}" type="slidenum">
              <a:rPr lang="en-AU" smtClean="0"/>
              <a:pPr/>
              <a:t>‹#›</a:t>
            </a:fld>
            <a:endParaRPr lang="en-AU" dirty="0"/>
          </a:p>
        </p:txBody>
      </p:sp>
      <p:sp>
        <p:nvSpPr>
          <p:cNvPr id="11" name="Rectangle 10"/>
          <p:cNvSpPr/>
          <p:nvPr/>
        </p:nvSpPr>
        <p:spPr>
          <a:xfrm flipV="1">
            <a:off x="68307" y="3512666"/>
            <a:ext cx="9006840"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9" y="3487856"/>
            <a:ext cx="9006639"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1" y="3579919"/>
            <a:ext cx="9006637" cy="3660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9" y="50007"/>
            <a:ext cx="9001873" cy="3436144"/>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05979"/>
            <a:ext cx="7772400" cy="85725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085850"/>
            <a:ext cx="7772400" cy="3429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4643437"/>
            <a:ext cx="2476500" cy="357188"/>
          </a:xfrm>
          <a:prstGeom prst="rect">
            <a:avLst/>
          </a:prstGeom>
        </p:spPr>
        <p:txBody>
          <a:bodyPr anchor="ctr" anchorCtr="0"/>
          <a:lstStyle>
            <a:lvl1pPr algn="r" eaLnBrk="1" latinLnBrk="0" hangingPunct="1">
              <a:defRPr kumimoji="0" sz="1400">
                <a:solidFill>
                  <a:schemeClr val="tx2"/>
                </a:solidFill>
              </a:defRPr>
            </a:lvl1pPr>
          </a:lstStyle>
          <a:p>
            <a:fld id="{2570384A-2E84-4109-B1CC-7D24346B6FA1}" type="datetimeFigureOut">
              <a:rPr lang="en-AU" smtClean="0"/>
              <a:pPr/>
              <a:t>28/04/2013</a:t>
            </a:fld>
            <a:endParaRPr lang="en-AU" dirty="0"/>
          </a:p>
        </p:txBody>
      </p:sp>
      <p:sp>
        <p:nvSpPr>
          <p:cNvPr id="3" name="Footer Placeholder 2"/>
          <p:cNvSpPr>
            <a:spLocks noGrp="1"/>
          </p:cNvSpPr>
          <p:nvPr>
            <p:ph type="ftr" sz="quarter" idx="3"/>
          </p:nvPr>
        </p:nvSpPr>
        <p:spPr>
          <a:xfrm>
            <a:off x="914400" y="4629150"/>
            <a:ext cx="3962400" cy="342900"/>
          </a:xfrm>
          <a:prstGeom prst="rect">
            <a:avLst/>
          </a:prstGeom>
        </p:spPr>
        <p:txBody>
          <a:bodyPr anchor="ctr" anchorCtr="0"/>
          <a:lstStyle>
            <a:lvl1pPr eaLnBrk="1" latinLnBrk="0" hangingPunct="1">
              <a:defRPr kumimoji="0" sz="1400">
                <a:solidFill>
                  <a:schemeClr val="tx2"/>
                </a:solidFill>
              </a:defRPr>
            </a:lvl1pPr>
          </a:lstStyle>
          <a:p>
            <a:endParaRPr lang="en-AU" dirty="0"/>
          </a:p>
        </p:txBody>
      </p:sp>
      <p:sp>
        <p:nvSpPr>
          <p:cNvPr id="23" name="Slide Number Placeholder 22"/>
          <p:cNvSpPr>
            <a:spLocks noGrp="1"/>
          </p:cNvSpPr>
          <p:nvPr>
            <p:ph type="sldNum" sz="quarter" idx="4"/>
          </p:nvPr>
        </p:nvSpPr>
        <p:spPr>
          <a:xfrm>
            <a:off x="146304" y="4657725"/>
            <a:ext cx="457200" cy="3429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C9C039C-085A-4814-885F-1139AE729031}"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fgt.org/site/resources/purpos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worshiphousemedia.com/mini-movies/16332/Immanue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fotolia.com/id/1062337"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parnossasenhoraftima.blogspot.com/2010/08/os-dez-mandamentos.html"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1.bp.blogspot.com/-lEGJ2TZzmSQ/TdgbcMJOrFI/AAAAAAAABmc/0H73Xw_xJjI/s1600/Jesus_25972727_32397g.jpg"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newjerusalemcommunity.blogspot.com/2012/06/new-heavens-and-new-earth.html"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a-l-e-x-a-n-d-r-i-a.tumblr.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worshiphousemedia.com/mini-movies/16332/Immanuel"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increasebrainpowerexpert.com/increase-brain-pow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aflclutheran.org/wp-content/uploads/OpenBible-3.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juxtapost.com/site/permlink/76ee3420-85b7-11e1-b5d9-893d8e51abf6/postsimilar/god39s_love_never_fail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AU" dirty="0"/>
          </a:p>
        </p:txBody>
      </p:sp>
      <p:sp>
        <p:nvSpPr>
          <p:cNvPr id="3" name="Content Placeholder 2"/>
          <p:cNvSpPr>
            <a:spLocks noGrp="1"/>
          </p:cNvSpPr>
          <p:nvPr>
            <p:ph sz="quarter" idx="1"/>
          </p:nvPr>
        </p:nvSpPr>
        <p:spPr/>
        <p:txBody>
          <a:bodyPr/>
          <a:lstStyle/>
          <a:p>
            <a:endParaRPr lang="en-AU" dirty="0"/>
          </a:p>
        </p:txBody>
      </p:sp>
      <p:pic>
        <p:nvPicPr>
          <p:cNvPr id="4" name="Picture 4" descr="http://www.gracecov.org/mediafiles/immanuel-sermon.png"/>
          <p:cNvPicPr>
            <a:picLocks noChangeAspect="1" noChangeArrowheads="1"/>
          </p:cNvPicPr>
          <p:nvPr/>
        </p:nvPicPr>
        <p:blipFill>
          <a:blip r:embed="rId2" cstate="print"/>
          <a:srcRect/>
          <a:stretch>
            <a:fillRect/>
          </a:stretch>
        </p:blipFill>
        <p:spPr bwMode="auto">
          <a:xfrm>
            <a:off x="0" y="1"/>
            <a:ext cx="9144000" cy="5143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5979"/>
            <a:ext cx="7772400" cy="1069627"/>
          </a:xfrm>
        </p:spPr>
        <p:txBody>
          <a:bodyPr>
            <a:normAutofit fontScale="90000"/>
          </a:bodyPr>
          <a:lstStyle/>
          <a:p>
            <a:pPr lvl="0"/>
            <a:r>
              <a:rPr lang="en-AU" b="1" dirty="0" smtClean="0"/>
              <a:t>The Great Purpose of Life</a:t>
            </a:r>
            <a:r>
              <a:rPr lang="en-AU" dirty="0" smtClean="0"/>
              <a:t>:</a:t>
            </a:r>
            <a:br>
              <a:rPr lang="en-AU" dirty="0" smtClean="0"/>
            </a:br>
            <a:endParaRPr lang="en-AU" dirty="0"/>
          </a:p>
        </p:txBody>
      </p:sp>
      <p:sp>
        <p:nvSpPr>
          <p:cNvPr id="3" name="Content Placeholder 2"/>
          <p:cNvSpPr>
            <a:spLocks noGrp="1"/>
          </p:cNvSpPr>
          <p:nvPr>
            <p:ph sz="quarter" idx="1"/>
          </p:nvPr>
        </p:nvSpPr>
        <p:spPr>
          <a:xfrm>
            <a:off x="0" y="699542"/>
            <a:ext cx="6228184" cy="4680520"/>
          </a:xfrm>
        </p:spPr>
        <p:txBody>
          <a:bodyPr>
            <a:normAutofit fontScale="92500" lnSpcReduction="10000"/>
          </a:bodyPr>
          <a:lstStyle/>
          <a:p>
            <a:r>
              <a:rPr lang="en-AU" sz="3500" b="1" dirty="0" smtClean="0"/>
              <a:t>Ps 8:5-8 </a:t>
            </a:r>
            <a:r>
              <a:rPr lang="en-AU" sz="3500" b="1" i="1" dirty="0" smtClean="0"/>
              <a:t>You made him to have dominion over the works of thy hands;</a:t>
            </a:r>
          </a:p>
          <a:p>
            <a:r>
              <a:rPr lang="en-AU" sz="3600" b="1" i="1" dirty="0" smtClean="0"/>
              <a:t>Hebrews 2:5, 7-10 For it was not to angels that he subjected the world to come, of which we are speaking...</a:t>
            </a:r>
            <a:r>
              <a:rPr lang="en-AU" sz="3500" b="1" i="1" dirty="0" smtClean="0"/>
              <a:t>Yet at present we do not see “all things subject to him, but we do see Jesus “crowned with glory and honour” </a:t>
            </a:r>
            <a:endParaRPr lang="en-AU" sz="3500" b="1" dirty="0" smtClean="0"/>
          </a:p>
          <a:p>
            <a:endParaRPr lang="en-AU" dirty="0"/>
          </a:p>
        </p:txBody>
      </p:sp>
      <p:sp>
        <p:nvSpPr>
          <p:cNvPr id="5" name="Content Placeholder 4"/>
          <p:cNvSpPr>
            <a:spLocks noGrp="1"/>
          </p:cNvSpPr>
          <p:nvPr>
            <p:ph sz="quarter" idx="2"/>
          </p:nvPr>
        </p:nvSpPr>
        <p:spPr/>
        <p:txBody>
          <a:bodyPr>
            <a:normAutofit fontScale="92500" lnSpcReduction="10000"/>
          </a:bodyPr>
          <a:lstStyle/>
          <a:p>
            <a:endParaRPr lang="en-AU" dirty="0"/>
          </a:p>
        </p:txBody>
      </p:sp>
      <p:pic>
        <p:nvPicPr>
          <p:cNvPr id="56322" name="Picture 2" descr="http://ts1.mm.bing.net/th?id=H.4921969049339540&amp;pid=15.1">
            <a:hlinkClick r:id="rId2"/>
          </p:cNvPr>
          <p:cNvPicPr>
            <a:picLocks noChangeAspect="1" noChangeArrowheads="1"/>
          </p:cNvPicPr>
          <p:nvPr/>
        </p:nvPicPr>
        <p:blipFill>
          <a:blip r:embed="rId3" cstate="print"/>
          <a:srcRect/>
          <a:stretch>
            <a:fillRect/>
          </a:stretch>
        </p:blipFill>
        <p:spPr bwMode="auto">
          <a:xfrm>
            <a:off x="6228184" y="987575"/>
            <a:ext cx="2692400" cy="347821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Review:	</a:t>
            </a:r>
            <a:endParaRPr lang="en-AU" dirty="0"/>
          </a:p>
        </p:txBody>
      </p:sp>
      <p:sp>
        <p:nvSpPr>
          <p:cNvPr id="6" name="Content Placeholder 5"/>
          <p:cNvSpPr>
            <a:spLocks noGrp="1"/>
          </p:cNvSpPr>
          <p:nvPr>
            <p:ph sz="quarter" idx="1"/>
          </p:nvPr>
        </p:nvSpPr>
        <p:spPr>
          <a:xfrm>
            <a:off x="0" y="1275606"/>
            <a:ext cx="8686800" cy="3867894"/>
          </a:xfrm>
        </p:spPr>
        <p:txBody>
          <a:bodyPr>
            <a:normAutofit fontScale="92500"/>
          </a:bodyPr>
          <a:lstStyle/>
          <a:p>
            <a:pPr marL="514350" indent="-514350">
              <a:buFont typeface="+mj-lt"/>
              <a:buAutoNum type="arabicPeriod"/>
            </a:pPr>
            <a:endParaRPr lang="en-AU" dirty="0" smtClean="0"/>
          </a:p>
          <a:p>
            <a:pPr marL="514350" indent="-514350">
              <a:buFont typeface="+mj-lt"/>
              <a:buAutoNum type="arabicPeriod"/>
            </a:pPr>
            <a:endParaRPr lang="en-AU" dirty="0" smtClean="0"/>
          </a:p>
          <a:p>
            <a:pPr marL="514350" indent="-514350">
              <a:buFont typeface="+mj-lt"/>
              <a:buAutoNum type="arabicPeriod"/>
            </a:pPr>
            <a:r>
              <a:rPr lang="en-AU" b="1" dirty="0" smtClean="0"/>
              <a:t>God originally Created us to be WITH US – EXTENDING HIS ETERNAL PURPOSES</a:t>
            </a:r>
          </a:p>
          <a:p>
            <a:pPr marL="514350" indent="-514350">
              <a:buFont typeface="+mj-lt"/>
              <a:buAutoNum type="arabicPeriod"/>
            </a:pPr>
            <a:r>
              <a:rPr lang="en-AU" b="1" dirty="0" smtClean="0"/>
              <a:t>God is POWERFUL, ETERNAL, PERFECT, LOVING FATHER</a:t>
            </a:r>
          </a:p>
          <a:p>
            <a:pPr marL="514350" indent="-514350">
              <a:buFont typeface="+mj-lt"/>
              <a:buAutoNum type="arabicPeriod"/>
            </a:pPr>
            <a:r>
              <a:rPr lang="en-AU" b="1" dirty="0" smtClean="0"/>
              <a:t>Adam sold our his ‘birthright’ to Satan – we have suffered ever since!</a:t>
            </a:r>
          </a:p>
          <a:p>
            <a:pPr marL="514350" indent="-514350">
              <a:buFont typeface="+mj-lt"/>
              <a:buAutoNum type="arabicPeriod"/>
            </a:pPr>
            <a:r>
              <a:rPr lang="en-AU" b="1" dirty="0" smtClean="0"/>
              <a:t>God sent Jesus to deal with our problem and redeem us back to God AND His purposes (Rom.8:3-5)</a:t>
            </a:r>
          </a:p>
          <a:p>
            <a:endParaRPr lang="en-AU" dirty="0" smtClean="0"/>
          </a:p>
          <a:p>
            <a:endParaRPr lang="en-AU" dirty="0"/>
          </a:p>
        </p:txBody>
      </p:sp>
      <p:pic>
        <p:nvPicPr>
          <p:cNvPr id="7" name="Picture 2" descr="http://ts1.mm.bing.net/th?id=H.4879500418614432&amp;pid=15.1">
            <a:hlinkClick r:id="rId2"/>
          </p:cNvPr>
          <p:cNvPicPr>
            <a:picLocks noChangeAspect="1" noChangeArrowheads="1"/>
          </p:cNvPicPr>
          <p:nvPr/>
        </p:nvPicPr>
        <p:blipFill>
          <a:blip r:embed="rId3" cstate="print"/>
          <a:srcRect/>
          <a:stretch>
            <a:fillRect/>
          </a:stretch>
        </p:blipFill>
        <p:spPr bwMode="auto">
          <a:xfrm>
            <a:off x="6228184" y="267495"/>
            <a:ext cx="2376264" cy="181029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You Were NOT an ‘Afterthought’!</a:t>
            </a:r>
            <a:endParaRPr lang="en-AU" dirty="0"/>
          </a:p>
        </p:txBody>
      </p:sp>
      <p:sp>
        <p:nvSpPr>
          <p:cNvPr id="6" name="Content Placeholder 5"/>
          <p:cNvSpPr>
            <a:spLocks noGrp="1"/>
          </p:cNvSpPr>
          <p:nvPr>
            <p:ph sz="quarter" idx="1"/>
          </p:nvPr>
        </p:nvSpPr>
        <p:spPr>
          <a:xfrm>
            <a:off x="251520" y="1419622"/>
            <a:ext cx="4176464" cy="3723878"/>
          </a:xfrm>
        </p:spPr>
        <p:txBody>
          <a:bodyPr/>
          <a:lstStyle/>
          <a:p>
            <a:pPr lvl="0"/>
            <a:r>
              <a:rPr lang="en-AU" sz="2800" b="1" dirty="0" smtClean="0"/>
              <a:t>Ephesians 1:4</a:t>
            </a:r>
          </a:p>
          <a:p>
            <a:pPr lvl="0"/>
            <a:r>
              <a:rPr lang="en-AU" sz="2800" b="1" dirty="0" smtClean="0"/>
              <a:t> </a:t>
            </a:r>
            <a:r>
              <a:rPr lang="en-AU" sz="3200" b="1" i="1" dirty="0" smtClean="0"/>
              <a:t>He chose us in him, before the foundation of the world, to be holy and without blemish before him</a:t>
            </a:r>
            <a:endParaRPr lang="en-AU" sz="3200" b="1" dirty="0" smtClean="0"/>
          </a:p>
          <a:p>
            <a:endParaRPr lang="en-AU" dirty="0"/>
          </a:p>
        </p:txBody>
      </p:sp>
      <p:sp>
        <p:nvSpPr>
          <p:cNvPr id="9" name="Content Placeholder 8"/>
          <p:cNvSpPr>
            <a:spLocks noGrp="1"/>
          </p:cNvSpPr>
          <p:nvPr>
            <p:ph sz="quarter" idx="2"/>
          </p:nvPr>
        </p:nvSpPr>
        <p:spPr/>
        <p:txBody>
          <a:bodyPr/>
          <a:lstStyle/>
          <a:p>
            <a:endParaRPr lang="en-AU" dirty="0"/>
          </a:p>
        </p:txBody>
      </p:sp>
      <p:pic>
        <p:nvPicPr>
          <p:cNvPr id="45058" name="Picture 2" descr="http://notes.envato.com/wp-content/uploads/2010/12/afterthought.jpg">
            <a:hlinkClick r:id="rId2"/>
          </p:cNvPr>
          <p:cNvPicPr>
            <a:picLocks noChangeAspect="1" noChangeArrowheads="1"/>
          </p:cNvPicPr>
          <p:nvPr/>
        </p:nvPicPr>
        <p:blipFill>
          <a:blip r:embed="rId3" cstate="print"/>
          <a:srcRect/>
          <a:stretch>
            <a:fillRect/>
          </a:stretch>
        </p:blipFill>
        <p:spPr bwMode="auto">
          <a:xfrm>
            <a:off x="4860032" y="1635646"/>
            <a:ext cx="3923928" cy="25922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3 Types of People:</a:t>
            </a:r>
            <a:endParaRPr lang="en-AU" dirty="0"/>
          </a:p>
        </p:txBody>
      </p:sp>
      <p:sp>
        <p:nvSpPr>
          <p:cNvPr id="6" name="Content Placeholder 5"/>
          <p:cNvSpPr>
            <a:spLocks noGrp="1"/>
          </p:cNvSpPr>
          <p:nvPr>
            <p:ph sz="quarter" idx="1"/>
          </p:nvPr>
        </p:nvSpPr>
        <p:spPr>
          <a:xfrm>
            <a:off x="0" y="1085850"/>
            <a:ext cx="8686800" cy="4057650"/>
          </a:xfrm>
        </p:spPr>
        <p:txBody>
          <a:bodyPr>
            <a:normAutofit/>
          </a:bodyPr>
          <a:lstStyle/>
          <a:p>
            <a:pPr marL="514350" indent="-514350">
              <a:buFont typeface="+mj-lt"/>
              <a:buAutoNum type="arabicPeriod"/>
            </a:pPr>
            <a:r>
              <a:rPr lang="en-AU" dirty="0" smtClean="0">
                <a:latin typeface="Bodoni Poster" pitchFamily="18" charset="0"/>
                <a:cs typeface="Aharoni" pitchFamily="2" charset="-79"/>
              </a:rPr>
              <a:t>Carnal Jo</a:t>
            </a:r>
          </a:p>
          <a:p>
            <a:pPr marL="788670" lvl="1" indent="-514350"/>
            <a:r>
              <a:rPr lang="en-AU" i="1" dirty="0" smtClean="0">
                <a:latin typeface="Bodoni Poster" pitchFamily="18" charset="0"/>
                <a:cs typeface="Aharoni" pitchFamily="2" charset="-79"/>
              </a:rPr>
              <a:t>Self-centred</a:t>
            </a:r>
          </a:p>
          <a:p>
            <a:pPr marL="514350" indent="-514350">
              <a:buFont typeface="+mj-lt"/>
              <a:buAutoNum type="arabicPeriod"/>
            </a:pPr>
            <a:endParaRPr lang="en-AU" dirty="0" smtClean="0">
              <a:latin typeface="Bodoni Poster" pitchFamily="18" charset="0"/>
              <a:cs typeface="Aharoni" pitchFamily="2" charset="-79"/>
            </a:endParaRPr>
          </a:p>
          <a:p>
            <a:pPr marL="514350" indent="-514350">
              <a:buFont typeface="+mj-lt"/>
              <a:buAutoNum type="arabicPeriod"/>
            </a:pPr>
            <a:r>
              <a:rPr lang="en-AU" dirty="0" smtClean="0">
                <a:latin typeface="Bodoni Poster" pitchFamily="18" charset="0"/>
                <a:cs typeface="Aharoni" pitchFamily="2" charset="-79"/>
              </a:rPr>
              <a:t>Schizo Jo</a:t>
            </a:r>
          </a:p>
          <a:p>
            <a:pPr marL="788670" lvl="1" indent="-514350"/>
            <a:r>
              <a:rPr lang="en-AU" i="1" dirty="0" smtClean="0">
                <a:latin typeface="Bodoni Poster" pitchFamily="18" charset="0"/>
                <a:cs typeface="Aharoni" pitchFamily="2" charset="-79"/>
              </a:rPr>
              <a:t>Mixed-up</a:t>
            </a:r>
          </a:p>
          <a:p>
            <a:pPr marL="514350" indent="-514350">
              <a:buFont typeface="+mj-lt"/>
              <a:buAutoNum type="arabicPeriod"/>
            </a:pPr>
            <a:endParaRPr lang="en-AU" dirty="0" smtClean="0">
              <a:latin typeface="Bodoni Poster" pitchFamily="18" charset="0"/>
              <a:cs typeface="Aharoni" pitchFamily="2" charset="-79"/>
            </a:endParaRPr>
          </a:p>
          <a:p>
            <a:pPr marL="514350" indent="-514350">
              <a:buFont typeface="+mj-lt"/>
              <a:buAutoNum type="arabicPeriod"/>
            </a:pPr>
            <a:r>
              <a:rPr lang="en-AU" dirty="0" smtClean="0">
                <a:latin typeface="Bodoni Poster" pitchFamily="18" charset="0"/>
                <a:cs typeface="Aharoni" pitchFamily="2" charset="-79"/>
              </a:rPr>
              <a:t>Jesus Jo</a:t>
            </a:r>
          </a:p>
          <a:p>
            <a:pPr marL="788670" lvl="1" indent="-514350"/>
            <a:r>
              <a:rPr lang="en-AU" i="1" dirty="0" smtClean="0">
                <a:latin typeface="Bodoni Poster" pitchFamily="18" charset="0"/>
                <a:cs typeface="Aharoni" pitchFamily="2" charset="-79"/>
              </a:rPr>
              <a:t>God’s man!</a:t>
            </a:r>
          </a:p>
          <a:p>
            <a:pPr marL="514350" indent="-514350">
              <a:buNone/>
            </a:pPr>
            <a:endParaRPr lang="en-AU" dirty="0" smtClean="0">
              <a:latin typeface="Bodoni Poster" pitchFamily="18" charset="0"/>
              <a:cs typeface="Aharoni" pitchFamily="2" charset="-79"/>
            </a:endParaRPr>
          </a:p>
          <a:p>
            <a:pPr marL="788670" lvl="1" indent="-514350">
              <a:buFont typeface="+mj-lt"/>
              <a:buAutoNum type="arabicPeriod"/>
            </a:pPr>
            <a:endParaRPr lang="en-AU" dirty="0" smtClean="0">
              <a:latin typeface="Bodoni Poster" pitchFamily="18" charset="0"/>
              <a:cs typeface="Aharoni" pitchFamily="2" charset="-79"/>
            </a:endParaRPr>
          </a:p>
          <a:p>
            <a:pPr marL="514350" indent="-514350">
              <a:buFont typeface="+mj-lt"/>
              <a:buAutoNum type="arabicPeriod"/>
            </a:pPr>
            <a:endParaRPr lang="en-AU" dirty="0">
              <a:latin typeface="Bodoni Poster" pitchFamily="18" charset="0"/>
              <a:cs typeface="Aharoni" pitchFamily="2" charset="-79"/>
            </a:endParaRPr>
          </a:p>
        </p:txBody>
      </p:sp>
      <p:pic>
        <p:nvPicPr>
          <p:cNvPr id="38914" name="Picture 2" descr="http://ts2.mm.bing.net/th?id=H.4588628101957901&amp;pid=15.1">
            <a:hlinkClick r:id="rId2"/>
          </p:cNvPr>
          <p:cNvPicPr>
            <a:picLocks noChangeAspect="1" noChangeArrowheads="1"/>
          </p:cNvPicPr>
          <p:nvPr/>
        </p:nvPicPr>
        <p:blipFill>
          <a:blip r:embed="rId3" cstate="print"/>
          <a:srcRect/>
          <a:stretch>
            <a:fillRect/>
          </a:stretch>
        </p:blipFill>
        <p:spPr bwMode="auto">
          <a:xfrm>
            <a:off x="6084168" y="339502"/>
            <a:ext cx="1840060" cy="2202232"/>
          </a:xfrm>
          <a:prstGeom prst="rect">
            <a:avLst/>
          </a:prstGeom>
          <a:noFill/>
        </p:spPr>
      </p:pic>
      <p:pic>
        <p:nvPicPr>
          <p:cNvPr id="38916" name="Picture 4" descr="http://ts1.mm.bing.net/th?id=H.5062861137774444&amp;pid=15.1"/>
          <p:cNvPicPr>
            <a:picLocks noChangeAspect="1" noChangeArrowheads="1"/>
          </p:cNvPicPr>
          <p:nvPr/>
        </p:nvPicPr>
        <p:blipFill>
          <a:blip r:embed="rId4" cstate="print"/>
          <a:srcRect/>
          <a:stretch>
            <a:fillRect/>
          </a:stretch>
        </p:blipFill>
        <p:spPr bwMode="auto">
          <a:xfrm>
            <a:off x="3131840" y="1851669"/>
            <a:ext cx="1800200" cy="1920675"/>
          </a:xfrm>
          <a:prstGeom prst="rect">
            <a:avLst/>
          </a:prstGeom>
          <a:noFill/>
        </p:spPr>
      </p:pic>
      <p:pic>
        <p:nvPicPr>
          <p:cNvPr id="38918" name="Picture 6" descr="http://1.bp.blogspot.com/-lEGJ2TZzmSQ/TdgbcMJOrFI/AAAAAAAABmc/0H73Xw_xJjI/s200/Jesus_25972727_32397g.jpg">
            <a:hlinkClick r:id="rId5"/>
          </p:cNvPr>
          <p:cNvPicPr>
            <a:picLocks noChangeAspect="1" noChangeArrowheads="1"/>
          </p:cNvPicPr>
          <p:nvPr/>
        </p:nvPicPr>
        <p:blipFill>
          <a:blip r:embed="rId6" cstate="print"/>
          <a:srcRect/>
          <a:stretch>
            <a:fillRect/>
          </a:stretch>
        </p:blipFill>
        <p:spPr bwMode="auto">
          <a:xfrm>
            <a:off x="6012160" y="2931790"/>
            <a:ext cx="1847850" cy="19050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712968" cy="1800200"/>
          </a:xfrm>
        </p:spPr>
        <p:txBody>
          <a:bodyPr>
            <a:normAutofit fontScale="90000"/>
          </a:bodyPr>
          <a:lstStyle/>
          <a:p>
            <a:pPr>
              <a:buFont typeface="Arial" pitchFamily="34" charset="0"/>
              <a:buChar char="•"/>
            </a:pPr>
            <a:r>
              <a:rPr lang="en-AU" b="1" dirty="0" smtClean="0"/>
              <a:t>Some Eternal Purposes for Us</a:t>
            </a:r>
            <a:r>
              <a:rPr lang="en-AU" dirty="0" smtClean="0"/>
              <a:t>:</a:t>
            </a:r>
            <a:br>
              <a:rPr lang="en-AU" dirty="0" smtClean="0"/>
            </a:br>
            <a:r>
              <a:rPr lang="en-AU" sz="3100" b="1" dirty="0" smtClean="0"/>
              <a:t>Become LIKE Jesus </a:t>
            </a:r>
            <a:r>
              <a:rPr lang="en-AU" sz="3100" dirty="0" smtClean="0"/>
              <a:t>(Rom. 8:28;1 John 3:2a)</a:t>
            </a:r>
            <a:br>
              <a:rPr lang="en-AU" sz="3100" dirty="0" smtClean="0"/>
            </a:br>
            <a:r>
              <a:rPr lang="en-AU" sz="3100" b="1" dirty="0" smtClean="0"/>
              <a:t>See Jesus as He IS </a:t>
            </a:r>
            <a:r>
              <a:rPr lang="en-AU" sz="3100" dirty="0" smtClean="0"/>
              <a:t>(1 John 3:2b)</a:t>
            </a:r>
            <a:r>
              <a:rPr lang="en-AU" dirty="0" smtClean="0"/>
              <a:t/>
            </a:r>
            <a:br>
              <a:rPr lang="en-AU" dirty="0" smtClean="0"/>
            </a:br>
            <a:endParaRPr lang="en-AU" dirty="0"/>
          </a:p>
        </p:txBody>
      </p:sp>
      <p:sp>
        <p:nvSpPr>
          <p:cNvPr id="3" name="Content Placeholder 2"/>
          <p:cNvSpPr>
            <a:spLocks noGrp="1"/>
          </p:cNvSpPr>
          <p:nvPr>
            <p:ph sz="quarter" idx="1"/>
          </p:nvPr>
        </p:nvSpPr>
        <p:spPr>
          <a:xfrm>
            <a:off x="0" y="3219822"/>
            <a:ext cx="9144000" cy="1923678"/>
          </a:xfrm>
        </p:spPr>
        <p:txBody>
          <a:bodyPr>
            <a:normAutofit/>
          </a:bodyPr>
          <a:lstStyle/>
          <a:p>
            <a:endParaRPr lang="en-AU" sz="3200" b="1" dirty="0" smtClean="0"/>
          </a:p>
          <a:p>
            <a:endParaRPr lang="en-AU" sz="3200" b="1" dirty="0" smtClean="0"/>
          </a:p>
          <a:p>
            <a:endParaRPr lang="en-AU" sz="3200" b="1" dirty="0" smtClean="0"/>
          </a:p>
          <a:p>
            <a:endParaRPr lang="en-AU" sz="3200" dirty="0" smtClean="0"/>
          </a:p>
          <a:p>
            <a:endParaRPr lang="en-AU" dirty="0" smtClean="0"/>
          </a:p>
          <a:p>
            <a:endParaRPr lang="en-AU" dirty="0"/>
          </a:p>
        </p:txBody>
      </p:sp>
      <p:pic>
        <p:nvPicPr>
          <p:cNvPr id="7" name="Picture 4" descr="Rev1among7lampstands"/>
          <p:cNvPicPr>
            <a:picLocks noChangeAspect="1" noChangeArrowheads="1"/>
          </p:cNvPicPr>
          <p:nvPr/>
        </p:nvPicPr>
        <p:blipFill>
          <a:blip r:embed="rId2" cstate="print"/>
          <a:srcRect/>
          <a:stretch>
            <a:fillRect/>
          </a:stretch>
        </p:blipFill>
        <p:spPr bwMode="auto">
          <a:xfrm>
            <a:off x="1763688" y="1563638"/>
            <a:ext cx="5874058" cy="33345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b="1" dirty="0" smtClean="0"/>
              <a:t>More Eternal Purposes for Us</a:t>
            </a:r>
            <a:r>
              <a:rPr lang="en-AU" dirty="0" smtClean="0"/>
              <a:t>:</a:t>
            </a:r>
            <a:endParaRPr lang="en-AU" dirty="0"/>
          </a:p>
        </p:txBody>
      </p:sp>
      <p:sp>
        <p:nvSpPr>
          <p:cNvPr id="3" name="Content Placeholder 2"/>
          <p:cNvSpPr>
            <a:spLocks noGrp="1"/>
          </p:cNvSpPr>
          <p:nvPr>
            <p:ph sz="quarter" idx="1"/>
          </p:nvPr>
        </p:nvSpPr>
        <p:spPr>
          <a:xfrm>
            <a:off x="251520" y="1419622"/>
            <a:ext cx="4411920" cy="3723878"/>
          </a:xfrm>
        </p:spPr>
        <p:txBody>
          <a:bodyPr>
            <a:normAutofit/>
          </a:bodyPr>
          <a:lstStyle/>
          <a:p>
            <a:r>
              <a:rPr lang="en-AU" sz="3200" b="1" dirty="0" smtClean="0"/>
              <a:t>Receiving your rewards from Jesus </a:t>
            </a:r>
            <a:r>
              <a:rPr lang="en-AU" sz="3200" dirty="0" smtClean="0"/>
              <a:t>(Rev. 22: 12)</a:t>
            </a:r>
          </a:p>
          <a:p>
            <a:r>
              <a:rPr lang="en-AU" sz="3200" b="1" dirty="0" smtClean="0"/>
              <a:t>Worship God – in Spirit and truth </a:t>
            </a:r>
            <a:r>
              <a:rPr lang="en-AU" sz="3200" dirty="0" smtClean="0"/>
              <a:t>(John 4:23)</a:t>
            </a:r>
          </a:p>
        </p:txBody>
      </p:sp>
      <p:sp>
        <p:nvSpPr>
          <p:cNvPr id="6" name="Content Placeholder 5"/>
          <p:cNvSpPr>
            <a:spLocks noGrp="1"/>
          </p:cNvSpPr>
          <p:nvPr>
            <p:ph sz="quarter" idx="2"/>
          </p:nvPr>
        </p:nvSpPr>
        <p:spPr/>
        <p:txBody>
          <a:bodyPr/>
          <a:lstStyle/>
          <a:p>
            <a:endParaRPr lang="en-AU" dirty="0"/>
          </a:p>
        </p:txBody>
      </p:sp>
      <p:pic>
        <p:nvPicPr>
          <p:cNvPr id="37890" name="Picture 2" descr="http://www.scripturessay.com/images/rev/Rev-2221.jpg"/>
          <p:cNvPicPr>
            <a:picLocks noChangeAspect="1" noChangeArrowheads="1"/>
          </p:cNvPicPr>
          <p:nvPr/>
        </p:nvPicPr>
        <p:blipFill>
          <a:blip r:embed="rId2" cstate="print"/>
          <a:srcRect/>
          <a:stretch>
            <a:fillRect/>
          </a:stretch>
        </p:blipFill>
        <p:spPr bwMode="auto">
          <a:xfrm>
            <a:off x="4860031" y="1275606"/>
            <a:ext cx="4128459" cy="309634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More Eternal Purposes for Us</a:t>
            </a:r>
            <a:r>
              <a:rPr lang="en-AU" dirty="0" smtClean="0"/>
              <a:t>:</a:t>
            </a:r>
            <a:endParaRPr lang="en-AU" dirty="0"/>
          </a:p>
        </p:txBody>
      </p:sp>
      <p:sp>
        <p:nvSpPr>
          <p:cNvPr id="3" name="Content Placeholder 2"/>
          <p:cNvSpPr>
            <a:spLocks noGrp="1"/>
          </p:cNvSpPr>
          <p:nvPr>
            <p:ph sz="quarter" idx="1"/>
          </p:nvPr>
        </p:nvSpPr>
        <p:spPr>
          <a:xfrm>
            <a:off x="0" y="1203598"/>
            <a:ext cx="5148064" cy="3939902"/>
          </a:xfrm>
        </p:spPr>
        <p:txBody>
          <a:bodyPr>
            <a:normAutofit fontScale="92500" lnSpcReduction="20000"/>
          </a:bodyPr>
          <a:lstStyle/>
          <a:p>
            <a:r>
              <a:rPr lang="en-AU" sz="3200" b="1" dirty="0" smtClean="0"/>
              <a:t>Allocation of a ‘Heavenly Home’ </a:t>
            </a:r>
            <a:r>
              <a:rPr lang="en-AU" sz="3200" dirty="0" smtClean="0"/>
              <a:t>(John 14:2-3)</a:t>
            </a:r>
          </a:p>
          <a:p>
            <a:r>
              <a:rPr lang="en-AU" sz="3200" b="1" dirty="0" smtClean="0"/>
              <a:t>Judging the Angels </a:t>
            </a:r>
            <a:r>
              <a:rPr lang="en-AU" sz="3200" dirty="0" smtClean="0"/>
              <a:t>(1 Cor. 6:3)</a:t>
            </a:r>
          </a:p>
          <a:p>
            <a:r>
              <a:rPr lang="en-AU" sz="3200" b="1" dirty="0" smtClean="0"/>
              <a:t>Priestly Ministry </a:t>
            </a:r>
            <a:r>
              <a:rPr lang="en-AU" sz="3200" dirty="0" smtClean="0"/>
              <a:t>(1 Peter 2:9)</a:t>
            </a:r>
          </a:p>
          <a:p>
            <a:r>
              <a:rPr lang="en-AU" sz="3200" b="1" dirty="0" smtClean="0"/>
              <a:t>Ruling the domains of God as allocated by Him according to our faithfulness on earth </a:t>
            </a:r>
            <a:r>
              <a:rPr lang="en-AU" sz="3200" dirty="0" smtClean="0"/>
              <a:t>(Matt. 25:21)</a:t>
            </a:r>
          </a:p>
          <a:p>
            <a:endParaRPr lang="en-AU" sz="3200" dirty="0" smtClean="0"/>
          </a:p>
        </p:txBody>
      </p:sp>
      <p:sp>
        <p:nvSpPr>
          <p:cNvPr id="4" name="Content Placeholder 3"/>
          <p:cNvSpPr>
            <a:spLocks noGrp="1"/>
          </p:cNvSpPr>
          <p:nvPr>
            <p:ph sz="quarter" idx="2"/>
          </p:nvPr>
        </p:nvSpPr>
        <p:spPr/>
        <p:txBody>
          <a:bodyPr>
            <a:normAutofit fontScale="92500" lnSpcReduction="20000"/>
          </a:bodyPr>
          <a:lstStyle/>
          <a:p>
            <a:endParaRPr lang="en-AU" dirty="0"/>
          </a:p>
        </p:txBody>
      </p:sp>
      <p:pic>
        <p:nvPicPr>
          <p:cNvPr id="5" name="Picture 2" descr="http://ts1.mm.bing.net/th?id=H.4638703104361856&amp;pid=15.1"/>
          <p:cNvPicPr>
            <a:picLocks noChangeAspect="1" noChangeArrowheads="1"/>
          </p:cNvPicPr>
          <p:nvPr/>
        </p:nvPicPr>
        <p:blipFill>
          <a:blip r:embed="rId2" cstate="print"/>
          <a:srcRect/>
          <a:stretch>
            <a:fillRect/>
          </a:stretch>
        </p:blipFill>
        <p:spPr bwMode="auto">
          <a:xfrm>
            <a:off x="5292080" y="1686784"/>
            <a:ext cx="3658559" cy="275717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9"/>
            <a:ext cx="8219256" cy="857250"/>
          </a:xfrm>
        </p:spPr>
        <p:txBody>
          <a:bodyPr/>
          <a:lstStyle/>
          <a:p>
            <a:r>
              <a:rPr lang="en-AU" b="1" dirty="0" smtClean="0"/>
              <a:t>God’s Challenge </a:t>
            </a:r>
            <a:r>
              <a:rPr lang="en-AU" dirty="0" smtClean="0"/>
              <a:t>– 2 Peter 3:10-13</a:t>
            </a:r>
            <a:endParaRPr lang="en-AU" dirty="0"/>
          </a:p>
        </p:txBody>
      </p:sp>
      <p:sp>
        <p:nvSpPr>
          <p:cNvPr id="3" name="Content Placeholder 2"/>
          <p:cNvSpPr>
            <a:spLocks noGrp="1"/>
          </p:cNvSpPr>
          <p:nvPr>
            <p:ph sz="quarter" idx="1"/>
          </p:nvPr>
        </p:nvSpPr>
        <p:spPr>
          <a:xfrm>
            <a:off x="0" y="1085850"/>
            <a:ext cx="9144000" cy="4057650"/>
          </a:xfrm>
        </p:spPr>
        <p:txBody>
          <a:bodyPr>
            <a:normAutofit lnSpcReduction="10000"/>
          </a:bodyPr>
          <a:lstStyle/>
          <a:p>
            <a:r>
              <a:rPr lang="en-AU" sz="2800" b="1" i="1" dirty="0" smtClean="0"/>
              <a:t>But the day of the Lord will come like a thief, and then the heavens will pass away with a mighty roar and the elements will be dissolved by fire, and the earth and everything done on it will be found out. Since everything is to be dissolved in this way, what sort of persons ought (you) to be, conducting yourselves in holiness and devotion, waiting for and hastening the coming of the day of God, because of which the heavens will be dissolved in flames and the elements melted by fire. But according to his promise we await new heavens and a new earth in which righteousness dwells.</a:t>
            </a:r>
            <a:endParaRPr lang="en-AU" b="1" i="1" dirty="0" smtClean="0"/>
          </a:p>
          <a:p>
            <a:endParaRPr lang="en-A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God’s Challenge </a:t>
            </a:r>
            <a:r>
              <a:rPr lang="en-AU" dirty="0" smtClean="0"/>
              <a:t>- </a:t>
            </a:r>
            <a:endParaRPr lang="en-AU" dirty="0"/>
          </a:p>
        </p:txBody>
      </p:sp>
      <p:sp>
        <p:nvSpPr>
          <p:cNvPr id="3" name="Content Placeholder 2"/>
          <p:cNvSpPr>
            <a:spLocks noGrp="1"/>
          </p:cNvSpPr>
          <p:nvPr>
            <p:ph sz="quarter" idx="1"/>
          </p:nvPr>
        </p:nvSpPr>
        <p:spPr>
          <a:xfrm>
            <a:off x="251520" y="1085850"/>
            <a:ext cx="4680520" cy="4057650"/>
          </a:xfrm>
        </p:spPr>
        <p:txBody>
          <a:bodyPr>
            <a:normAutofit lnSpcReduction="10000"/>
          </a:bodyPr>
          <a:lstStyle/>
          <a:p>
            <a:r>
              <a:rPr lang="en-AU" sz="3200" dirty="0" smtClean="0"/>
              <a:t> </a:t>
            </a:r>
            <a:r>
              <a:rPr lang="en-AU" sz="4000" b="1" i="1" dirty="0" smtClean="0"/>
              <a:t>Seeing then that all these things shall be dissolved, what manner of persons ought ye to be in all holy conversation and godliness...?</a:t>
            </a:r>
            <a:endParaRPr lang="en-AU" sz="4000" b="1" dirty="0"/>
          </a:p>
        </p:txBody>
      </p:sp>
      <p:sp>
        <p:nvSpPr>
          <p:cNvPr id="4" name="Content Placeholder 3"/>
          <p:cNvSpPr>
            <a:spLocks noGrp="1"/>
          </p:cNvSpPr>
          <p:nvPr>
            <p:ph sz="quarter" idx="2"/>
          </p:nvPr>
        </p:nvSpPr>
        <p:spPr/>
        <p:txBody>
          <a:bodyPr>
            <a:normAutofit lnSpcReduction="10000"/>
          </a:bodyPr>
          <a:lstStyle/>
          <a:p>
            <a:endParaRPr lang="en-AU" dirty="0"/>
          </a:p>
        </p:txBody>
      </p:sp>
      <p:pic>
        <p:nvPicPr>
          <p:cNvPr id="54274" name="Picture 2" descr="http://ts1.mm.bing.net/th?id=H.4636976535896916&amp;pid=15.1">
            <a:hlinkClick r:id="rId2"/>
          </p:cNvPr>
          <p:cNvPicPr>
            <a:picLocks noChangeAspect="1" noChangeArrowheads="1"/>
          </p:cNvPicPr>
          <p:nvPr/>
        </p:nvPicPr>
        <p:blipFill>
          <a:blip r:embed="rId3" cstate="print"/>
          <a:srcRect/>
          <a:stretch>
            <a:fillRect/>
          </a:stretch>
        </p:blipFill>
        <p:spPr bwMode="auto">
          <a:xfrm>
            <a:off x="4932040" y="1347614"/>
            <a:ext cx="3930159" cy="342962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5978"/>
            <a:ext cx="7772400" cy="1141635"/>
          </a:xfrm>
        </p:spPr>
        <p:txBody>
          <a:bodyPr>
            <a:normAutofit/>
          </a:bodyPr>
          <a:lstStyle/>
          <a:p>
            <a:r>
              <a:rPr lang="en-US" b="1" i="1" dirty="0" smtClean="0"/>
              <a:t>IMMANUEL</a:t>
            </a:r>
            <a:r>
              <a:rPr lang="en-US" dirty="0" smtClean="0"/>
              <a:t> – Because of Jesus!</a:t>
            </a:r>
            <a:endParaRPr lang="en-AU" dirty="0"/>
          </a:p>
        </p:txBody>
      </p:sp>
      <p:sp>
        <p:nvSpPr>
          <p:cNvPr id="5" name="Content Placeholder 4"/>
          <p:cNvSpPr>
            <a:spLocks noGrp="1"/>
          </p:cNvSpPr>
          <p:nvPr>
            <p:ph sz="quarter" idx="1"/>
          </p:nvPr>
        </p:nvSpPr>
        <p:spPr/>
        <p:txBody>
          <a:bodyPr/>
          <a:lstStyle/>
          <a:p>
            <a:r>
              <a:rPr lang="en-US" dirty="0" smtClean="0"/>
              <a:t>To ensure all this can take place!</a:t>
            </a:r>
            <a:endParaRPr lang="en-AU" dirty="0"/>
          </a:p>
        </p:txBody>
      </p:sp>
      <p:pic>
        <p:nvPicPr>
          <p:cNvPr id="46082" name="Picture 2" descr="choseninlove:&#10;&#10;God is with you always.&#10;">
            <a:hlinkClick r:id="rId2"/>
          </p:cNvPr>
          <p:cNvPicPr>
            <a:picLocks noChangeAspect="1" noChangeArrowheads="1"/>
          </p:cNvPicPr>
          <p:nvPr/>
        </p:nvPicPr>
        <p:blipFill>
          <a:blip r:embed="rId3" cstate="print"/>
          <a:srcRect/>
          <a:stretch>
            <a:fillRect/>
          </a:stretch>
        </p:blipFill>
        <p:spPr bwMode="auto">
          <a:xfrm>
            <a:off x="755576" y="1203598"/>
            <a:ext cx="7632848" cy="39399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Immanuel - Recap</a:t>
            </a:r>
            <a:endParaRPr lang="en-AU" dirty="0"/>
          </a:p>
        </p:txBody>
      </p:sp>
      <p:sp>
        <p:nvSpPr>
          <p:cNvPr id="3" name="Content Placeholder 2"/>
          <p:cNvSpPr>
            <a:spLocks noGrp="1"/>
          </p:cNvSpPr>
          <p:nvPr>
            <p:ph sz="quarter" idx="1"/>
          </p:nvPr>
        </p:nvSpPr>
        <p:spPr>
          <a:xfrm>
            <a:off x="251520" y="1085850"/>
            <a:ext cx="5544616" cy="3862164"/>
          </a:xfrm>
        </p:spPr>
        <p:txBody>
          <a:bodyPr>
            <a:normAutofit fontScale="92500" lnSpcReduction="10000"/>
          </a:bodyPr>
          <a:lstStyle/>
          <a:p>
            <a:pPr lvl="0"/>
            <a:r>
              <a:rPr lang="en-AU" b="1" dirty="0"/>
              <a:t>Immanuel - God with Us </a:t>
            </a:r>
            <a:r>
              <a:rPr lang="en-AU" dirty="0"/>
              <a:t>- makes the Gospel Good News, to us all. More than a Christmas cliché </a:t>
            </a:r>
          </a:p>
          <a:p>
            <a:pPr lvl="0"/>
            <a:r>
              <a:rPr lang="en-AU" b="1" dirty="0"/>
              <a:t>Evidences of Immanuel </a:t>
            </a:r>
            <a:r>
              <a:rPr lang="en-AU" dirty="0"/>
              <a:t>= Life of Sonship; Life of Power; Life of God-likeness; </a:t>
            </a:r>
            <a:r>
              <a:rPr lang="en-AU" dirty="0" smtClean="0"/>
              <a:t>and a </a:t>
            </a:r>
            <a:r>
              <a:rPr lang="en-AU" dirty="0"/>
              <a:t>life of Divine Favour</a:t>
            </a:r>
          </a:p>
          <a:p>
            <a:pPr lvl="0"/>
            <a:r>
              <a:rPr lang="en-AU" b="1" dirty="0"/>
              <a:t>Who is this God with us? </a:t>
            </a:r>
            <a:r>
              <a:rPr lang="en-AU" dirty="0"/>
              <a:t>Almighty, creator of heaven and earth - macro and micro</a:t>
            </a:r>
          </a:p>
          <a:p>
            <a:pPr lvl="0"/>
            <a:r>
              <a:rPr lang="en-AU" b="1" dirty="0"/>
              <a:t>He is </a:t>
            </a:r>
            <a:r>
              <a:rPr lang="en-AU" b="1" dirty="0" smtClean="0"/>
              <a:t>also Father God </a:t>
            </a:r>
            <a:r>
              <a:rPr lang="en-AU" dirty="0"/>
              <a:t>who seeks a love relationship with us </a:t>
            </a:r>
            <a:r>
              <a:rPr lang="en-AU" dirty="0" smtClean="0"/>
              <a:t>- </a:t>
            </a:r>
            <a:r>
              <a:rPr lang="en-AU" dirty="0"/>
              <a:t>full of grace and truth. </a:t>
            </a:r>
          </a:p>
          <a:p>
            <a:endParaRPr lang="en-AU" dirty="0"/>
          </a:p>
        </p:txBody>
      </p:sp>
      <p:sp>
        <p:nvSpPr>
          <p:cNvPr id="4" name="Content Placeholder 3"/>
          <p:cNvSpPr>
            <a:spLocks noGrp="1"/>
          </p:cNvSpPr>
          <p:nvPr>
            <p:ph sz="quarter" idx="2"/>
          </p:nvPr>
        </p:nvSpPr>
        <p:spPr>
          <a:xfrm>
            <a:off x="5868144" y="1085850"/>
            <a:ext cx="2814846" cy="3429000"/>
          </a:xfrm>
        </p:spPr>
        <p:txBody>
          <a:bodyPr>
            <a:normAutofit fontScale="92500" lnSpcReduction="10000"/>
          </a:bodyPr>
          <a:lstStyle/>
          <a:p>
            <a:endParaRPr lang="en-AU" dirty="0"/>
          </a:p>
        </p:txBody>
      </p:sp>
      <p:pic>
        <p:nvPicPr>
          <p:cNvPr id="2050" name="Picture 2" descr="http://ts1.mm.bing.net/th?id=H.4879500418614432&amp;pid=15.1">
            <a:hlinkClick r:id="rId2"/>
          </p:cNvPr>
          <p:cNvPicPr>
            <a:picLocks noChangeAspect="1" noChangeArrowheads="1"/>
          </p:cNvPicPr>
          <p:nvPr/>
        </p:nvPicPr>
        <p:blipFill>
          <a:blip r:embed="rId3" cstate="print"/>
          <a:srcRect/>
          <a:stretch>
            <a:fillRect/>
          </a:stretch>
        </p:blipFill>
        <p:spPr bwMode="auto">
          <a:xfrm>
            <a:off x="6156176" y="1347614"/>
            <a:ext cx="2692400" cy="33843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Yet..............</a:t>
            </a:r>
            <a:endParaRPr lang="en-AU" dirty="0"/>
          </a:p>
        </p:txBody>
      </p:sp>
      <p:sp>
        <p:nvSpPr>
          <p:cNvPr id="3" name="Content Placeholder 2"/>
          <p:cNvSpPr>
            <a:spLocks noGrp="1"/>
          </p:cNvSpPr>
          <p:nvPr>
            <p:ph sz="quarter" idx="1"/>
          </p:nvPr>
        </p:nvSpPr>
        <p:spPr/>
        <p:txBody>
          <a:bodyPr>
            <a:noAutofit/>
          </a:bodyPr>
          <a:lstStyle/>
          <a:p>
            <a:r>
              <a:rPr lang="en-AU" sz="8000" i="1" dirty="0" smtClean="0"/>
              <a:t>“Immanuel” </a:t>
            </a:r>
            <a:r>
              <a:rPr lang="en-AU" sz="8000" b="1" dirty="0" smtClean="0"/>
              <a:t>Increases in an Obedient Life!</a:t>
            </a:r>
            <a:endParaRPr lang="en-AU" sz="8000" b="1" dirty="0"/>
          </a:p>
        </p:txBody>
      </p:sp>
      <p:pic>
        <p:nvPicPr>
          <p:cNvPr id="2050" name="Picture 2" descr="http://ts2.mm.bing.net/th?id=H.4703071796463557&amp;pid=15.1">
            <a:hlinkClick r:id="rId2"/>
          </p:cNvPr>
          <p:cNvPicPr>
            <a:picLocks noChangeAspect="1" noChangeArrowheads="1"/>
          </p:cNvPicPr>
          <p:nvPr/>
        </p:nvPicPr>
        <p:blipFill>
          <a:blip r:embed="rId3" cstate="print"/>
          <a:srcRect/>
          <a:stretch>
            <a:fillRect/>
          </a:stretch>
        </p:blipFill>
        <p:spPr bwMode="auto">
          <a:xfrm>
            <a:off x="5652120" y="483518"/>
            <a:ext cx="3000375" cy="210502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Jesus said: (His Great Commission)</a:t>
            </a:r>
            <a:endParaRPr lang="en-AU" dirty="0"/>
          </a:p>
        </p:txBody>
      </p:sp>
      <p:sp>
        <p:nvSpPr>
          <p:cNvPr id="3" name="Content Placeholder 2"/>
          <p:cNvSpPr>
            <a:spLocks noGrp="1"/>
          </p:cNvSpPr>
          <p:nvPr>
            <p:ph sz="quarter" idx="1"/>
          </p:nvPr>
        </p:nvSpPr>
        <p:spPr>
          <a:xfrm>
            <a:off x="0" y="1085850"/>
            <a:ext cx="5652120" cy="4057650"/>
          </a:xfrm>
        </p:spPr>
        <p:txBody>
          <a:bodyPr>
            <a:normAutofit lnSpcReduction="10000"/>
          </a:bodyPr>
          <a:lstStyle/>
          <a:p>
            <a:r>
              <a:rPr lang="en-AU" sz="2800" b="1" i="1" baseline="30000" dirty="0" smtClean="0"/>
              <a:t>18</a:t>
            </a:r>
            <a:r>
              <a:rPr lang="en-AU" sz="800" b="1" i="1" dirty="0" smtClean="0"/>
              <a:t> </a:t>
            </a:r>
            <a:r>
              <a:rPr lang="en-AU" sz="2800" b="1" i="1" dirty="0" smtClean="0"/>
              <a:t> “I have been given complete authority in heaven and on earth. </a:t>
            </a:r>
            <a:r>
              <a:rPr lang="en-AU" sz="2800" b="1" i="1" baseline="30000" dirty="0" smtClean="0"/>
              <a:t>19</a:t>
            </a:r>
            <a:r>
              <a:rPr lang="en-AU" sz="800" b="1" i="1" dirty="0" smtClean="0"/>
              <a:t> </a:t>
            </a:r>
            <a:r>
              <a:rPr lang="en-AU" sz="2800" b="1" i="1" dirty="0" smtClean="0"/>
              <a:t>Therefore, go and make disciples of all the nations, baptizing them in the name of the Father and the Son and the Holy Spirit. </a:t>
            </a:r>
            <a:r>
              <a:rPr lang="en-AU" sz="2800" b="1" i="1" baseline="30000" dirty="0" smtClean="0"/>
              <a:t>20</a:t>
            </a:r>
            <a:r>
              <a:rPr lang="en-AU" sz="800" b="1" i="1" dirty="0" smtClean="0"/>
              <a:t> </a:t>
            </a:r>
            <a:r>
              <a:rPr lang="en-AU" sz="2800" b="1" i="1" dirty="0" smtClean="0"/>
              <a:t>Teach these new disciples to obey all the commands I have given you. And be sure of this: I am with you always, even to the end of the age.” </a:t>
            </a:r>
            <a:r>
              <a:rPr lang="en-AU" sz="2800" dirty="0" smtClean="0"/>
              <a:t>(Matt:28:19-20)</a:t>
            </a:r>
          </a:p>
          <a:p>
            <a:endParaRPr lang="en-AU" dirty="0"/>
          </a:p>
        </p:txBody>
      </p:sp>
      <p:sp>
        <p:nvSpPr>
          <p:cNvPr id="4" name="Content Placeholder 3"/>
          <p:cNvSpPr>
            <a:spLocks noGrp="1"/>
          </p:cNvSpPr>
          <p:nvPr>
            <p:ph sz="quarter" idx="2"/>
          </p:nvPr>
        </p:nvSpPr>
        <p:spPr/>
        <p:txBody>
          <a:bodyPr>
            <a:normAutofit lnSpcReduction="10000"/>
          </a:bodyPr>
          <a:lstStyle/>
          <a:p>
            <a:endParaRPr lang="en-AU" dirty="0"/>
          </a:p>
        </p:txBody>
      </p:sp>
      <p:pic>
        <p:nvPicPr>
          <p:cNvPr id="1030" name="Picture 6" descr="The Great Commission , in Christian tradition, is the instruction of the resurrected Jesus Christ to"/>
          <p:cNvPicPr>
            <a:picLocks noChangeAspect="1" noChangeArrowheads="1"/>
          </p:cNvPicPr>
          <p:nvPr/>
        </p:nvPicPr>
        <p:blipFill>
          <a:blip r:embed="rId2" cstate="print"/>
          <a:srcRect/>
          <a:stretch>
            <a:fillRect/>
          </a:stretch>
        </p:blipFill>
        <p:spPr bwMode="auto">
          <a:xfrm>
            <a:off x="5796136" y="1131590"/>
            <a:ext cx="3024336" cy="36798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AU" dirty="0"/>
          </a:p>
        </p:txBody>
      </p:sp>
      <p:sp>
        <p:nvSpPr>
          <p:cNvPr id="3" name="Content Placeholder 2"/>
          <p:cNvSpPr>
            <a:spLocks noGrp="1"/>
          </p:cNvSpPr>
          <p:nvPr>
            <p:ph sz="quarter" idx="1"/>
          </p:nvPr>
        </p:nvSpPr>
        <p:spPr/>
        <p:txBody>
          <a:bodyPr/>
          <a:lstStyle/>
          <a:p>
            <a:endParaRPr lang="en-AU" dirty="0"/>
          </a:p>
        </p:txBody>
      </p:sp>
      <p:pic>
        <p:nvPicPr>
          <p:cNvPr id="4" name="Picture 4" descr="http://www.gracecov.org/mediafiles/immanuel-sermon.png"/>
          <p:cNvPicPr>
            <a:picLocks noChangeAspect="1" noChangeArrowheads="1"/>
          </p:cNvPicPr>
          <p:nvPr/>
        </p:nvPicPr>
        <p:blipFill>
          <a:blip r:embed="rId2" cstate="print"/>
          <a:srcRect/>
          <a:stretch>
            <a:fillRect/>
          </a:stretch>
        </p:blipFill>
        <p:spPr bwMode="auto">
          <a:xfrm>
            <a:off x="0" y="1"/>
            <a:ext cx="9144000" cy="51435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b="1" dirty="0" smtClean="0"/>
              <a:t>More Insights to our God</a:t>
            </a:r>
            <a:endParaRPr lang="en-AU" b="1" dirty="0"/>
          </a:p>
        </p:txBody>
      </p:sp>
      <p:sp>
        <p:nvSpPr>
          <p:cNvPr id="6" name="Content Placeholder 5"/>
          <p:cNvSpPr>
            <a:spLocks noGrp="1"/>
          </p:cNvSpPr>
          <p:nvPr>
            <p:ph sz="quarter" idx="1"/>
          </p:nvPr>
        </p:nvSpPr>
        <p:spPr>
          <a:xfrm>
            <a:off x="395536" y="1707654"/>
            <a:ext cx="8291264" cy="3168352"/>
          </a:xfrm>
        </p:spPr>
        <p:txBody>
          <a:bodyPr>
            <a:normAutofit fontScale="77500" lnSpcReduction="20000"/>
          </a:bodyPr>
          <a:lstStyle/>
          <a:p>
            <a:r>
              <a:rPr lang="en-AU" sz="4200" b="1" dirty="0" smtClean="0"/>
              <a:t>ELOHIM......Genesis 1:1, Psalm 19:1 "God" a compound noun  - God's power and might.</a:t>
            </a:r>
          </a:p>
          <a:p>
            <a:r>
              <a:rPr lang="en-AU" sz="4200" b="1" dirty="0" smtClean="0"/>
              <a:t>ADONAI......Malachi 1:6 "Lord" a reference to the Lordship of God.</a:t>
            </a:r>
          </a:p>
          <a:p>
            <a:r>
              <a:rPr lang="en-AU" sz="4200" b="1" dirty="0" smtClean="0"/>
              <a:t>JEHOVAH--YAHWEH.....Genesis 2:4 a reference to God's divine salvation.</a:t>
            </a:r>
          </a:p>
          <a:p>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b="1" dirty="0" smtClean="0"/>
              <a:t>More Insights to our God</a:t>
            </a:r>
            <a:endParaRPr lang="en-AU" dirty="0"/>
          </a:p>
        </p:txBody>
      </p:sp>
      <p:sp>
        <p:nvSpPr>
          <p:cNvPr id="6" name="Content Placeholder 5"/>
          <p:cNvSpPr>
            <a:spLocks noGrp="1"/>
          </p:cNvSpPr>
          <p:nvPr>
            <p:ph sz="quarter" idx="1"/>
          </p:nvPr>
        </p:nvSpPr>
        <p:spPr>
          <a:xfrm>
            <a:off x="0" y="1419622"/>
            <a:ext cx="9144000" cy="3723878"/>
          </a:xfrm>
        </p:spPr>
        <p:txBody>
          <a:bodyPr>
            <a:normAutofit fontScale="85000" lnSpcReduction="10000"/>
          </a:bodyPr>
          <a:lstStyle/>
          <a:p>
            <a:r>
              <a:rPr lang="en-AU" sz="2800" b="1" dirty="0" smtClean="0"/>
              <a:t>JEHOVAH-ROHI......Psalm 23:1  "</a:t>
            </a:r>
            <a:r>
              <a:rPr lang="en-AU" sz="2800" b="1" i="1" dirty="0" smtClean="0"/>
              <a:t>The Lord my shepherd</a:t>
            </a:r>
            <a:r>
              <a:rPr lang="en-AU" sz="2800" b="1" dirty="0" smtClean="0"/>
              <a:t>“</a:t>
            </a:r>
          </a:p>
          <a:p>
            <a:r>
              <a:rPr lang="en-AU" sz="2800" b="1" dirty="0" smtClean="0"/>
              <a:t>JEHOVAH-SHAMMAH.......Ezekiel 48:35  "</a:t>
            </a:r>
            <a:r>
              <a:rPr lang="en-AU" sz="2800" b="1" i="1" dirty="0" smtClean="0"/>
              <a:t>The Lord who is present</a:t>
            </a:r>
            <a:r>
              <a:rPr lang="en-AU" sz="2800" b="1" dirty="0" smtClean="0"/>
              <a:t>"</a:t>
            </a:r>
          </a:p>
          <a:p>
            <a:r>
              <a:rPr lang="en-AU" sz="2800" b="1" dirty="0" smtClean="0"/>
              <a:t>JEHOVAH-RAPHA.........Exodus 15:26  "</a:t>
            </a:r>
            <a:r>
              <a:rPr lang="en-AU" sz="2800" b="1" i="1" dirty="0" smtClean="0"/>
              <a:t>The Lord our healer</a:t>
            </a:r>
            <a:r>
              <a:rPr lang="en-AU" sz="2800" b="1" dirty="0" smtClean="0"/>
              <a:t>"</a:t>
            </a:r>
          </a:p>
          <a:p>
            <a:r>
              <a:rPr lang="en-AU" sz="2800" b="1" dirty="0" smtClean="0"/>
              <a:t>JEHOVAH-TSIDKENU......Jeremiah 23:6</a:t>
            </a:r>
            <a:r>
              <a:rPr lang="en-AU" sz="2800" b="1" i="1" dirty="0" smtClean="0"/>
              <a:t> "The Lord our righteousness"</a:t>
            </a:r>
          </a:p>
          <a:p>
            <a:r>
              <a:rPr lang="en-AU" sz="2800" b="1" dirty="0" smtClean="0"/>
              <a:t>JEHOVAH-JIREH.........Genesis 22:13-14  </a:t>
            </a:r>
            <a:r>
              <a:rPr lang="en-AU" sz="2800" b="1" i="1" dirty="0" smtClean="0"/>
              <a:t>"The Lord will provide"</a:t>
            </a:r>
          </a:p>
          <a:p>
            <a:r>
              <a:rPr lang="en-AU" sz="2800" b="1" dirty="0" smtClean="0"/>
              <a:t>JEHOVAH-NISSI.........Exodus 17:15  </a:t>
            </a:r>
            <a:r>
              <a:rPr lang="en-AU" sz="2800" b="1" i="1" dirty="0" smtClean="0"/>
              <a:t>"The Lord our banner"</a:t>
            </a:r>
          </a:p>
          <a:p>
            <a:r>
              <a:rPr lang="en-AU" sz="2800" b="1" dirty="0" smtClean="0"/>
              <a:t>JEHOVAH-SHALOM........Judges 6:24  </a:t>
            </a:r>
            <a:r>
              <a:rPr lang="en-AU" sz="2800" b="1" i="1" dirty="0" smtClean="0"/>
              <a:t>"The Lord is peace"</a:t>
            </a:r>
          </a:p>
          <a:p>
            <a:r>
              <a:rPr lang="en-AU" sz="2800" b="1" dirty="0" smtClean="0"/>
              <a:t>JEHOVAH-SABBAOTH......Isaiah 6:1-3  </a:t>
            </a:r>
            <a:r>
              <a:rPr lang="en-AU" sz="2800" b="1" i="1" dirty="0" smtClean="0"/>
              <a:t>"The Lord of Hosts</a:t>
            </a:r>
            <a:r>
              <a:rPr lang="en-AU" sz="2400" b="1" i="1" dirty="0" smtClean="0"/>
              <a:t>"</a:t>
            </a:r>
          </a:p>
          <a:p>
            <a:endParaRPr lang="en-AU" sz="2800" b="1" dirty="0" smtClean="0"/>
          </a:p>
          <a:p>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80"/>
            <a:ext cx="9144000" cy="1285651"/>
          </a:xfrm>
        </p:spPr>
        <p:txBody>
          <a:bodyPr>
            <a:normAutofit fontScale="90000"/>
          </a:bodyPr>
          <a:lstStyle/>
          <a:p>
            <a:r>
              <a:rPr lang="en-AU" b="1" dirty="0"/>
              <a:t>God has a Wonderful Purpose for You!</a:t>
            </a:r>
            <a:br>
              <a:rPr lang="en-AU" b="1" dirty="0"/>
            </a:br>
            <a:endParaRPr lang="en-AU" dirty="0"/>
          </a:p>
        </p:txBody>
      </p:sp>
      <p:sp>
        <p:nvSpPr>
          <p:cNvPr id="3" name="Content Placeholder 2"/>
          <p:cNvSpPr>
            <a:spLocks noGrp="1"/>
          </p:cNvSpPr>
          <p:nvPr>
            <p:ph sz="quarter" idx="1"/>
          </p:nvPr>
        </p:nvSpPr>
        <p:spPr>
          <a:xfrm>
            <a:off x="457200" y="1347615"/>
            <a:ext cx="8229600" cy="3247009"/>
          </a:xfrm>
        </p:spPr>
        <p:txBody>
          <a:bodyPr/>
          <a:lstStyle/>
          <a:p>
            <a:endParaRPr lang="en-AU" dirty="0"/>
          </a:p>
        </p:txBody>
      </p:sp>
      <p:pic>
        <p:nvPicPr>
          <p:cNvPr id="1026" name="Picture 2" descr="Purpose"/>
          <p:cNvPicPr>
            <a:picLocks noChangeAspect="1" noChangeArrowheads="1"/>
          </p:cNvPicPr>
          <p:nvPr/>
        </p:nvPicPr>
        <p:blipFill>
          <a:blip r:embed="rId2" cstate="print"/>
          <a:srcRect/>
          <a:stretch>
            <a:fillRect/>
          </a:stretch>
        </p:blipFill>
        <p:spPr bwMode="auto">
          <a:xfrm>
            <a:off x="827584" y="1059582"/>
            <a:ext cx="7581948" cy="37909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964488" cy="1080120"/>
          </a:xfrm>
        </p:spPr>
        <p:txBody>
          <a:bodyPr>
            <a:normAutofit fontScale="90000"/>
          </a:bodyPr>
          <a:lstStyle/>
          <a:p>
            <a:r>
              <a:rPr lang="en-AU" dirty="0" smtClean="0"/>
              <a:t>The </a:t>
            </a:r>
            <a:r>
              <a:rPr lang="en-AU" b="1" dirty="0" smtClean="0"/>
              <a:t>Word of God</a:t>
            </a:r>
            <a:r>
              <a:rPr lang="en-AU" dirty="0" smtClean="0"/>
              <a:t> (Bible):</a:t>
            </a:r>
            <a:br>
              <a:rPr lang="en-AU" dirty="0" smtClean="0"/>
            </a:br>
            <a:r>
              <a:rPr lang="en-AU" dirty="0" smtClean="0"/>
              <a:t> The Itinerary for the Journey of Life</a:t>
            </a:r>
            <a:r>
              <a:rPr lang="en-AU" i="1" dirty="0" smtClean="0"/>
              <a:t>!</a:t>
            </a:r>
            <a:endParaRPr lang="en-AU" dirty="0"/>
          </a:p>
        </p:txBody>
      </p:sp>
      <p:sp>
        <p:nvSpPr>
          <p:cNvPr id="3" name="Content Placeholder 2"/>
          <p:cNvSpPr>
            <a:spLocks noGrp="1"/>
          </p:cNvSpPr>
          <p:nvPr>
            <p:ph sz="quarter" idx="1"/>
          </p:nvPr>
        </p:nvSpPr>
        <p:spPr/>
        <p:txBody>
          <a:bodyPr/>
          <a:lstStyle/>
          <a:p>
            <a:pPr>
              <a:buNone/>
            </a:pPr>
            <a:endParaRPr lang="en-AU" dirty="0"/>
          </a:p>
        </p:txBody>
      </p:sp>
      <p:pic>
        <p:nvPicPr>
          <p:cNvPr id="16386" name="Picture 2" descr="OpenBible 3">
            <a:hlinkClick r:id="rId2" tooltip="OpenBible 3"/>
          </p:cNvPr>
          <p:cNvPicPr>
            <a:picLocks noChangeAspect="1" noChangeArrowheads="1"/>
          </p:cNvPicPr>
          <p:nvPr/>
        </p:nvPicPr>
        <p:blipFill>
          <a:blip r:embed="rId3" cstate="print"/>
          <a:srcRect/>
          <a:stretch>
            <a:fillRect/>
          </a:stretch>
        </p:blipFill>
        <p:spPr bwMode="auto">
          <a:xfrm>
            <a:off x="1259632" y="1611190"/>
            <a:ext cx="6264696" cy="33010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5979"/>
            <a:ext cx="7772400" cy="1141635"/>
          </a:xfrm>
        </p:spPr>
        <p:txBody>
          <a:bodyPr>
            <a:normAutofit fontScale="90000"/>
          </a:bodyPr>
          <a:lstStyle/>
          <a:p>
            <a:pPr lvl="0"/>
            <a:r>
              <a:rPr lang="en-AU" dirty="0" smtClean="0"/>
              <a:t>God’s Plan involves:</a:t>
            </a:r>
            <a:br>
              <a:rPr lang="en-AU" dirty="0" smtClean="0"/>
            </a:br>
            <a:endParaRPr lang="en-AU" dirty="0"/>
          </a:p>
        </p:txBody>
      </p:sp>
      <p:sp>
        <p:nvSpPr>
          <p:cNvPr id="3" name="Content Placeholder 2"/>
          <p:cNvSpPr>
            <a:spLocks noGrp="1"/>
          </p:cNvSpPr>
          <p:nvPr>
            <p:ph sz="quarter" idx="1"/>
          </p:nvPr>
        </p:nvSpPr>
        <p:spPr>
          <a:xfrm>
            <a:off x="0" y="987574"/>
            <a:ext cx="6012160" cy="4155926"/>
          </a:xfrm>
        </p:spPr>
        <p:txBody>
          <a:bodyPr>
            <a:normAutofit fontScale="92500"/>
          </a:bodyPr>
          <a:lstStyle/>
          <a:p>
            <a:r>
              <a:rPr lang="en-AU" sz="3200" b="1" dirty="0" smtClean="0"/>
              <a:t>Jesus’ death on The cross to redeem you - from sin to sonship</a:t>
            </a:r>
          </a:p>
          <a:p>
            <a:r>
              <a:rPr lang="en-AU" sz="3200" b="1" dirty="0" smtClean="0"/>
              <a:t>The sending of the Spirit to confirm your sonship</a:t>
            </a:r>
          </a:p>
          <a:p>
            <a:r>
              <a:rPr lang="en-AU" sz="3200" b="1" dirty="0" smtClean="0"/>
              <a:t>His Word</a:t>
            </a:r>
            <a:r>
              <a:rPr lang="en-AU" sz="3200" dirty="0" smtClean="0"/>
              <a:t> –</a:t>
            </a:r>
            <a:r>
              <a:rPr lang="en-AU" sz="3200" b="1" dirty="0" smtClean="0"/>
              <a:t> His guide and instructions for  earthly living!</a:t>
            </a:r>
          </a:p>
          <a:p>
            <a:r>
              <a:rPr lang="en-AU" sz="3200" b="1" dirty="0" smtClean="0"/>
              <a:t>Giving you Talents!</a:t>
            </a:r>
          </a:p>
          <a:p>
            <a:r>
              <a:rPr lang="en-AU" sz="3200" b="1" dirty="0" smtClean="0"/>
              <a:t>Giving you an earthly assignment</a:t>
            </a:r>
          </a:p>
        </p:txBody>
      </p:sp>
      <p:sp>
        <p:nvSpPr>
          <p:cNvPr id="4" name="Content Placeholder 3"/>
          <p:cNvSpPr>
            <a:spLocks noGrp="1"/>
          </p:cNvSpPr>
          <p:nvPr>
            <p:ph sz="quarter" idx="2"/>
          </p:nvPr>
        </p:nvSpPr>
        <p:spPr>
          <a:xfrm>
            <a:off x="5148064" y="1347615"/>
            <a:ext cx="3534926" cy="3167236"/>
          </a:xfrm>
        </p:spPr>
        <p:txBody>
          <a:bodyPr>
            <a:normAutofit fontScale="92500"/>
          </a:bodyPr>
          <a:lstStyle/>
          <a:p>
            <a:endParaRPr lang="en-AU" dirty="0"/>
          </a:p>
        </p:txBody>
      </p:sp>
      <p:pic>
        <p:nvPicPr>
          <p:cNvPr id="55298" name="Picture 2" descr="http://ts3.mm.bing.net/th?id=H.4713233649369386&amp;pid=15.1">
            <a:hlinkClick r:id="rId3"/>
          </p:cNvPr>
          <p:cNvPicPr>
            <a:picLocks noChangeAspect="1" noChangeArrowheads="1"/>
          </p:cNvPicPr>
          <p:nvPr/>
        </p:nvPicPr>
        <p:blipFill>
          <a:blip r:embed="rId4" cstate="print"/>
          <a:srcRect/>
          <a:stretch>
            <a:fillRect/>
          </a:stretch>
        </p:blipFill>
        <p:spPr bwMode="auto">
          <a:xfrm>
            <a:off x="5940152" y="771551"/>
            <a:ext cx="2592288" cy="34558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AU" b="1" dirty="0" smtClean="0"/>
              <a:t>Question for the Theologically Minded:</a:t>
            </a:r>
            <a:endParaRPr lang="en-AU" b="1" dirty="0"/>
          </a:p>
        </p:txBody>
      </p:sp>
      <p:sp>
        <p:nvSpPr>
          <p:cNvPr id="6" name="Content Placeholder 5"/>
          <p:cNvSpPr>
            <a:spLocks noGrp="1"/>
          </p:cNvSpPr>
          <p:nvPr>
            <p:ph sz="quarter" idx="1"/>
          </p:nvPr>
        </p:nvSpPr>
        <p:spPr>
          <a:xfrm>
            <a:off x="914400" y="1563638"/>
            <a:ext cx="3729608" cy="2951212"/>
          </a:xfrm>
        </p:spPr>
        <p:txBody>
          <a:bodyPr/>
          <a:lstStyle/>
          <a:p>
            <a:r>
              <a:rPr lang="en-AU" b="1" i="1" dirty="0" smtClean="0"/>
              <a:t>Did God send Jesus just to Rescue humankind from hell..... OR</a:t>
            </a:r>
          </a:p>
          <a:p>
            <a:r>
              <a:rPr lang="en-AU" b="1" i="1" dirty="0" smtClean="0"/>
              <a:t>Did God send Jesus to Restore us to his original intentions and purposes?</a:t>
            </a:r>
            <a:endParaRPr lang="en-AU" b="1" i="1" dirty="0"/>
          </a:p>
        </p:txBody>
      </p:sp>
      <p:sp>
        <p:nvSpPr>
          <p:cNvPr id="8" name="Content Placeholder 7"/>
          <p:cNvSpPr>
            <a:spLocks noGrp="1"/>
          </p:cNvSpPr>
          <p:nvPr>
            <p:ph sz="quarter" idx="2"/>
          </p:nvPr>
        </p:nvSpPr>
        <p:spPr>
          <a:xfrm>
            <a:off x="4933950" y="1563638"/>
            <a:ext cx="3749040" cy="2951212"/>
          </a:xfrm>
        </p:spPr>
        <p:txBody>
          <a:bodyPr/>
          <a:lstStyle/>
          <a:p>
            <a:endParaRPr lang="en-AU" dirty="0"/>
          </a:p>
        </p:txBody>
      </p:sp>
      <p:pic>
        <p:nvPicPr>
          <p:cNvPr id="27650" name="Picture 2" descr="http://ts4.mm.bing.net/th?id=H.4922514516346567&amp;pid=15.1"/>
          <p:cNvPicPr>
            <a:picLocks noChangeAspect="1" noChangeArrowheads="1"/>
          </p:cNvPicPr>
          <p:nvPr/>
        </p:nvPicPr>
        <p:blipFill>
          <a:blip r:embed="rId2" cstate="print"/>
          <a:srcRect/>
          <a:stretch>
            <a:fillRect/>
          </a:stretch>
        </p:blipFill>
        <p:spPr bwMode="auto">
          <a:xfrm>
            <a:off x="6156176" y="1407115"/>
            <a:ext cx="2664296" cy="26473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
            <a:ext cx="7772400" cy="1419622"/>
          </a:xfrm>
        </p:spPr>
        <p:txBody>
          <a:bodyPr>
            <a:normAutofit/>
          </a:bodyPr>
          <a:lstStyle/>
          <a:p>
            <a:r>
              <a:rPr lang="en-AU" b="1" dirty="0" smtClean="0"/>
              <a:t>God’s Purpose for Us = </a:t>
            </a:r>
            <a:br>
              <a:rPr lang="en-AU" b="1" dirty="0" smtClean="0"/>
            </a:br>
            <a:r>
              <a:rPr lang="en-AU" b="1" dirty="0" smtClean="0"/>
              <a:t>Sharing His Rule over the Universe!</a:t>
            </a:r>
            <a:endParaRPr lang="en-AU" b="1" dirty="0"/>
          </a:p>
        </p:txBody>
      </p:sp>
      <p:sp>
        <p:nvSpPr>
          <p:cNvPr id="3" name="Content Placeholder 2"/>
          <p:cNvSpPr>
            <a:spLocks noGrp="1"/>
          </p:cNvSpPr>
          <p:nvPr>
            <p:ph sz="quarter" idx="1"/>
          </p:nvPr>
        </p:nvSpPr>
        <p:spPr>
          <a:xfrm>
            <a:off x="179512" y="1085850"/>
            <a:ext cx="8507288" cy="4057650"/>
          </a:xfrm>
        </p:spPr>
        <p:txBody>
          <a:bodyPr>
            <a:normAutofit fontScale="92500" lnSpcReduction="10000"/>
          </a:bodyPr>
          <a:lstStyle/>
          <a:p>
            <a:endParaRPr lang="en-AU" sz="2800" baseline="30000" dirty="0" smtClean="0"/>
          </a:p>
          <a:p>
            <a:r>
              <a:rPr lang="en-AU" sz="4700" baseline="30000" dirty="0" smtClean="0"/>
              <a:t>Psalm 8</a:t>
            </a:r>
          </a:p>
          <a:p>
            <a:r>
              <a:rPr lang="en-AU" sz="2800" i="1" baseline="30000" dirty="0" smtClean="0"/>
              <a:t>4 </a:t>
            </a:r>
            <a:r>
              <a:rPr lang="en-AU" sz="2800" i="1" dirty="0" smtClean="0"/>
              <a:t>When I see your heavens, the </a:t>
            </a:r>
            <a:r>
              <a:rPr lang="en-AU" sz="2800" b="1" i="1" dirty="0" smtClean="0"/>
              <a:t>work of your fingers, the moon and stars </a:t>
            </a:r>
            <a:r>
              <a:rPr lang="en-AU" sz="2800" i="1" dirty="0" smtClean="0"/>
              <a:t>that you set in place—</a:t>
            </a:r>
          </a:p>
          <a:p>
            <a:r>
              <a:rPr lang="en-AU" sz="2800" i="1" baseline="30000" dirty="0" smtClean="0"/>
              <a:t>5 </a:t>
            </a:r>
            <a:r>
              <a:rPr lang="en-AU" sz="2800" i="1" dirty="0" smtClean="0"/>
              <a:t>What are humans that you are mindful of them, mere mortals that you care for them?</a:t>
            </a:r>
          </a:p>
          <a:p>
            <a:r>
              <a:rPr lang="en-AU" sz="2800" i="1" baseline="30000" dirty="0" smtClean="0"/>
              <a:t>6 </a:t>
            </a:r>
            <a:r>
              <a:rPr lang="en-AU" sz="2800" i="1" dirty="0" smtClean="0"/>
              <a:t>Yet you have made them little less than ELOHIM, crowned them with glory and honour.</a:t>
            </a:r>
          </a:p>
          <a:p>
            <a:r>
              <a:rPr lang="en-AU" sz="2800" i="1" baseline="30000" dirty="0" smtClean="0"/>
              <a:t>7 </a:t>
            </a:r>
            <a:r>
              <a:rPr lang="en-AU" sz="2800" i="1" dirty="0" smtClean="0"/>
              <a:t>You have given them </a:t>
            </a:r>
            <a:r>
              <a:rPr lang="en-AU" sz="2800" b="1" i="1" dirty="0" smtClean="0"/>
              <a:t>rule over the works of your hands, </a:t>
            </a:r>
            <a:r>
              <a:rPr lang="en-AU" sz="2800" i="1" dirty="0" smtClean="0"/>
              <a:t>put all things at their feet...</a:t>
            </a:r>
            <a:endParaRPr lang="en-AU" i="1" dirty="0" smtClean="0"/>
          </a:p>
          <a:p>
            <a:endParaRPr lang="en-A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1000</TotalTime>
  <Words>938</Words>
  <Application>Microsoft Office PowerPoint</Application>
  <PresentationFormat>On-screen Show (16:9)</PresentationFormat>
  <Paragraphs>83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Equity</vt:lpstr>
      <vt:lpstr>Slide 1</vt:lpstr>
      <vt:lpstr>Immanuel - Recap</vt:lpstr>
      <vt:lpstr>More Insights to our God</vt:lpstr>
      <vt:lpstr>More Insights to our God</vt:lpstr>
      <vt:lpstr>God has a Wonderful Purpose for You! </vt:lpstr>
      <vt:lpstr>The Word of God (Bible):  The Itinerary for the Journey of Life!</vt:lpstr>
      <vt:lpstr>God’s Plan involves: </vt:lpstr>
      <vt:lpstr>Question for the Theologically Minded:</vt:lpstr>
      <vt:lpstr>God’s Purpose for Us =  Sharing His Rule over the Universe!</vt:lpstr>
      <vt:lpstr>The Great Purpose of Life: </vt:lpstr>
      <vt:lpstr>Review: </vt:lpstr>
      <vt:lpstr>You Were NOT an ‘Afterthought’!</vt:lpstr>
      <vt:lpstr>3 Types of People:</vt:lpstr>
      <vt:lpstr>Some Eternal Purposes for Us: Become LIKE Jesus (Rom. 8:28;1 John 3:2a) See Jesus as He IS (1 John 3:2b) </vt:lpstr>
      <vt:lpstr>More Eternal Purposes for Us:</vt:lpstr>
      <vt:lpstr>More Eternal Purposes for Us:</vt:lpstr>
      <vt:lpstr>God’s Challenge – 2 Peter 3:10-13</vt:lpstr>
      <vt:lpstr>God’s Challenge - </vt:lpstr>
      <vt:lpstr>IMMANUEL – Because of Jesus!</vt:lpstr>
      <vt:lpstr>Yet..............</vt:lpstr>
      <vt:lpstr>Jesus said: (His Great Commission)</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ASUS</cp:lastModifiedBy>
  <cp:revision>8</cp:revision>
  <dcterms:created xsi:type="dcterms:W3CDTF">2013-04-06T23:15:40Z</dcterms:created>
  <dcterms:modified xsi:type="dcterms:W3CDTF">2013-04-28T00:04:44Z</dcterms:modified>
</cp:coreProperties>
</file>