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71" r:id="rId2"/>
    <p:sldId id="272" r:id="rId3"/>
    <p:sldId id="274" r:id="rId4"/>
    <p:sldId id="275" r:id="rId5"/>
    <p:sldId id="287" r:id="rId6"/>
    <p:sldId id="276" r:id="rId7"/>
    <p:sldId id="277" r:id="rId8"/>
    <p:sldId id="278" r:id="rId9"/>
    <p:sldId id="279" r:id="rId10"/>
    <p:sldId id="280" r:id="rId11"/>
    <p:sldId id="281" r:id="rId12"/>
    <p:sldId id="282" r:id="rId13"/>
    <p:sldId id="283" r:id="rId14"/>
    <p:sldId id="288" r:id="rId15"/>
    <p:sldId id="284" r:id="rId16"/>
    <p:sldId id="285" r:id="rId17"/>
    <p:sldId id="286" r:id="rId18"/>
    <p:sldId id="270"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4" d="100"/>
          <a:sy n="104" d="100"/>
        </p:scale>
        <p:origin x="-300" y="2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4C9A2-D339-46BA-9DA3-99A2AA0D8863}" type="datetimeFigureOut">
              <a:rPr lang="en-AU" smtClean="0"/>
              <a:t>13/06/2013</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995E33-F4A8-4ACE-A03A-58282671FA19}" type="slidenum">
              <a:rPr lang="en-AU" smtClean="0"/>
              <a:t>‹#›</a:t>
            </a:fld>
            <a:endParaRPr lang="en-AU"/>
          </a:p>
        </p:txBody>
      </p:sp>
    </p:spTree>
    <p:extLst>
      <p:ext uri="{BB962C8B-B14F-4D97-AF65-F5344CB8AC3E}">
        <p14:creationId xmlns:p14="http://schemas.microsoft.com/office/powerpoint/2010/main" val="42255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5995E33-F4A8-4ACE-A03A-58282671FA19}" type="slidenum">
              <a:rPr lang="en-AU" smtClean="0"/>
              <a:t>12</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5995E33-F4A8-4ACE-A03A-58282671FA19}" type="slidenum">
              <a:rPr lang="en-AU" smtClean="0"/>
              <a:t>13</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8050371" y="832948"/>
            <a:ext cx="1714500" cy="381000"/>
          </a:xfrm>
        </p:spPr>
        <p:txBody>
          <a:bodyPr/>
          <a:lstStyle/>
          <a:p>
            <a:fld id="{C36B9CC1-E552-45C8-874D-E9C8F67A571C}" type="datetimeFigureOut">
              <a:rPr lang="en-AU" smtClean="0"/>
              <a:pPr/>
              <a:t>13/06/2013</a:t>
            </a:fld>
            <a:endParaRPr lang="en-AU" dirty="0"/>
          </a:p>
        </p:txBody>
      </p:sp>
      <p:sp>
        <p:nvSpPr>
          <p:cNvPr id="17" name="Footer Placeholder 16"/>
          <p:cNvSpPr>
            <a:spLocks noGrp="1"/>
          </p:cNvSpPr>
          <p:nvPr>
            <p:ph type="ftr" sz="quarter" idx="11"/>
          </p:nvPr>
        </p:nvSpPr>
        <p:spPr bwMode="auto">
          <a:xfrm rot="5400000">
            <a:off x="7534469" y="3088246"/>
            <a:ext cx="2743200" cy="384048"/>
          </a:xfrm>
        </p:spPr>
        <p:txBody>
          <a:bodyPr/>
          <a:lstStyle/>
          <a:p>
            <a:endParaRPr lang="en-AU" dirty="0"/>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3696527"/>
            <a:ext cx="609600" cy="388143"/>
          </a:xfrm>
        </p:spPr>
        <p:txBody>
          <a:bodyPr/>
          <a:lstStyle/>
          <a:p>
            <a:fld id="{F2CC665A-5CB3-46B6-A574-1055DCC6311E}" type="slidenum">
              <a:rPr lang="en-AU" smtClean="0"/>
              <a:pPr/>
              <a:t>‹#›</a:t>
            </a:fld>
            <a:endParaRPr lang="en-A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6B9CC1-E552-45C8-874D-E9C8F67A571C}" type="datetimeFigureOut">
              <a:rPr lang="en-AU" smtClean="0"/>
              <a:pPr/>
              <a:t>13/06/2013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2CC665A-5CB3-46B6-A574-1055DCC6311E}"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6B9CC1-E552-45C8-874D-E9C8F67A571C}" type="datetimeFigureOut">
              <a:rPr lang="en-AU" smtClean="0"/>
              <a:pPr/>
              <a:t>13/06/2013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2CC665A-5CB3-46B6-A574-1055DCC6311E}"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36B9CC1-E552-45C8-874D-E9C8F67A571C}" type="datetimeFigureOut">
              <a:rPr lang="en-AU" smtClean="0"/>
              <a:pPr/>
              <a:t>13/06/2013</a:t>
            </a:fld>
            <a:endParaRPr lang="en-AU" dirty="0"/>
          </a:p>
        </p:txBody>
      </p:sp>
      <p:sp>
        <p:nvSpPr>
          <p:cNvPr id="9" name="Slide Number Placeholder 8"/>
          <p:cNvSpPr>
            <a:spLocks noGrp="1"/>
          </p:cNvSpPr>
          <p:nvPr>
            <p:ph type="sldNum" sz="quarter" idx="15"/>
          </p:nvPr>
        </p:nvSpPr>
        <p:spPr/>
        <p:txBody>
          <a:bodyPr rtlCol="0"/>
          <a:lstStyle/>
          <a:p>
            <a:fld id="{F2CC665A-5CB3-46B6-A574-1055DCC6311E}" type="slidenum">
              <a:rPr lang="en-AU" smtClean="0"/>
              <a:pPr/>
              <a:t>‹#›</a:t>
            </a:fld>
            <a:endParaRPr lang="en-AU" dirty="0"/>
          </a:p>
        </p:txBody>
      </p:sp>
      <p:sp>
        <p:nvSpPr>
          <p:cNvPr id="10" name="Footer Placeholder 9"/>
          <p:cNvSpPr>
            <a:spLocks noGrp="1"/>
          </p:cNvSpPr>
          <p:nvPr>
            <p:ph type="ftr" sz="quarter" idx="16"/>
          </p:nvPr>
        </p:nvSpPr>
        <p:spPr/>
        <p:txBody>
          <a:bodyPr rtlCol="0"/>
          <a:lstStyle/>
          <a:p>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p>
            <a:fld id="{C36B9CC1-E552-45C8-874D-E9C8F67A571C}" type="datetimeFigureOut">
              <a:rPr lang="en-AU" smtClean="0"/>
              <a:pPr/>
              <a:t>13/06/2013</a:t>
            </a:fld>
            <a:endParaRPr lang="en-AU" dirty="0"/>
          </a:p>
        </p:txBody>
      </p:sp>
      <p:sp>
        <p:nvSpPr>
          <p:cNvPr id="5" name="Footer Placeholder 4"/>
          <p:cNvSpPr>
            <a:spLocks noGrp="1"/>
          </p:cNvSpPr>
          <p:nvPr>
            <p:ph type="ftr" sz="quarter" idx="11"/>
          </p:nvPr>
        </p:nvSpPr>
        <p:spPr bwMode="auto">
          <a:xfrm rot="5400000">
            <a:off x="7534656" y="3086100"/>
            <a:ext cx="2743200" cy="384048"/>
          </a:xfrm>
        </p:spPr>
        <p:txBody>
          <a:bodyPr/>
          <a:lstStyle/>
          <a:p>
            <a:endParaRPr lang="en-AU" dirty="0"/>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3696527"/>
            <a:ext cx="609600" cy="388143"/>
          </a:xfrm>
        </p:spPr>
        <p:txBody>
          <a:bodyPr/>
          <a:lstStyle/>
          <a:p>
            <a:fld id="{F2CC665A-5CB3-46B6-A574-1055DCC6311E}" type="slidenum">
              <a:rPr lang="en-AU" smtClean="0"/>
              <a:pPr/>
              <a:t>‹#›</a:t>
            </a:fld>
            <a:endParaRPr lang="en-A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36B9CC1-E552-45C8-874D-E9C8F67A571C}" type="datetimeFigureOut">
              <a:rPr lang="en-AU" smtClean="0"/>
              <a:pPr/>
              <a:t>13/06/2013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2CC665A-5CB3-46B6-A574-1055DCC6311E}" type="slidenum">
              <a:rPr lang="en-AU" smtClean="0"/>
              <a:pPr/>
              <a:t>‹#›</a:t>
            </a:fld>
            <a:endParaRPr lang="en-AU" dirty="0"/>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36B9CC1-E552-45C8-874D-E9C8F67A571C}" type="datetimeFigureOut">
              <a:rPr lang="en-AU" smtClean="0"/>
              <a:pPr/>
              <a:t>13/06/2013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F2CC665A-5CB3-46B6-A574-1055DCC6311E}" type="slidenum">
              <a:rPr lang="en-AU" smtClean="0"/>
              <a:pPr/>
              <a:t>‹#›</a:t>
            </a:fld>
            <a:endParaRPr lang="en-AU" dirty="0"/>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36B9CC1-E552-45C8-874D-E9C8F67A571C}" type="datetimeFigureOut">
              <a:rPr lang="en-AU" smtClean="0"/>
              <a:pPr/>
              <a:t>13/06/2013</a:t>
            </a:fld>
            <a:endParaRPr lang="en-AU" dirty="0"/>
          </a:p>
        </p:txBody>
      </p:sp>
      <p:sp>
        <p:nvSpPr>
          <p:cNvPr id="7" name="Slide Number Placeholder 6"/>
          <p:cNvSpPr>
            <a:spLocks noGrp="1"/>
          </p:cNvSpPr>
          <p:nvPr>
            <p:ph type="sldNum" sz="quarter" idx="11"/>
          </p:nvPr>
        </p:nvSpPr>
        <p:spPr/>
        <p:txBody>
          <a:bodyPr rtlCol="0"/>
          <a:lstStyle/>
          <a:p>
            <a:fld id="{F2CC665A-5CB3-46B6-A574-1055DCC6311E}" type="slidenum">
              <a:rPr lang="en-AU" smtClean="0"/>
              <a:pPr/>
              <a:t>‹#›</a:t>
            </a:fld>
            <a:endParaRPr lang="en-AU" dirty="0"/>
          </a:p>
        </p:txBody>
      </p:sp>
      <p:sp>
        <p:nvSpPr>
          <p:cNvPr id="8" name="Footer Placeholder 7"/>
          <p:cNvSpPr>
            <a:spLocks noGrp="1"/>
          </p:cNvSpPr>
          <p:nvPr>
            <p:ph type="ftr" sz="quarter" idx="12"/>
          </p:nvPr>
        </p:nvSpPr>
        <p:spPr/>
        <p:txBody>
          <a:bodyPr rtlCol="0"/>
          <a:lstStyle/>
          <a:p>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B9CC1-E552-45C8-874D-E9C8F67A571C}" type="datetimeFigureOut">
              <a:rPr lang="en-AU" smtClean="0"/>
              <a:pPr/>
              <a:t>13/06/2013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F2CC665A-5CB3-46B6-A574-1055DCC6311E}"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36B9CC1-E552-45C8-874D-E9C8F67A571C}" type="datetimeFigureOut">
              <a:rPr lang="en-AU" smtClean="0"/>
              <a:pPr/>
              <a:t>13/06/2013</a:t>
            </a:fld>
            <a:endParaRPr lang="en-AU" dirty="0"/>
          </a:p>
        </p:txBody>
      </p:sp>
      <p:sp>
        <p:nvSpPr>
          <p:cNvPr id="22" name="Slide Number Placeholder 21"/>
          <p:cNvSpPr>
            <a:spLocks noGrp="1"/>
          </p:cNvSpPr>
          <p:nvPr>
            <p:ph type="sldNum" sz="quarter" idx="15"/>
          </p:nvPr>
        </p:nvSpPr>
        <p:spPr/>
        <p:txBody>
          <a:bodyPr rtlCol="0"/>
          <a:lstStyle/>
          <a:p>
            <a:fld id="{F2CC665A-5CB3-46B6-A574-1055DCC6311E}" type="slidenum">
              <a:rPr lang="en-AU" smtClean="0"/>
              <a:pPr/>
              <a:t>‹#›</a:t>
            </a:fld>
            <a:endParaRPr lang="en-AU" dirty="0"/>
          </a:p>
        </p:txBody>
      </p:sp>
      <p:sp>
        <p:nvSpPr>
          <p:cNvPr id="23" name="Footer Placeholder 22"/>
          <p:cNvSpPr>
            <a:spLocks noGrp="1"/>
          </p:cNvSpPr>
          <p:nvPr>
            <p:ph type="ftr" sz="quarter" idx="16"/>
          </p:nvPr>
        </p:nvSpPr>
        <p:spPr/>
        <p:txBody>
          <a:bodyPr rtlCol="0"/>
          <a:lstStyle/>
          <a:p>
            <a:endParaRPr lang="en-AU"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36B9CC1-E552-45C8-874D-E9C8F67A571C}" type="datetimeFigureOut">
              <a:rPr lang="en-AU" smtClean="0"/>
              <a:pPr/>
              <a:t>13/06/2013</a:t>
            </a:fld>
            <a:endParaRPr lang="en-AU" dirty="0"/>
          </a:p>
        </p:txBody>
      </p:sp>
      <p:sp>
        <p:nvSpPr>
          <p:cNvPr id="18" name="Slide Number Placeholder 17"/>
          <p:cNvSpPr>
            <a:spLocks noGrp="1"/>
          </p:cNvSpPr>
          <p:nvPr>
            <p:ph type="sldNum" sz="quarter" idx="11"/>
          </p:nvPr>
        </p:nvSpPr>
        <p:spPr/>
        <p:txBody>
          <a:bodyPr rtlCol="0"/>
          <a:lstStyle/>
          <a:p>
            <a:fld id="{F2CC665A-5CB3-46B6-A574-1055DCC6311E}" type="slidenum">
              <a:rPr lang="en-AU" smtClean="0"/>
              <a:pPr/>
              <a:t>‹#›</a:t>
            </a:fld>
            <a:endParaRPr lang="en-AU" dirty="0"/>
          </a:p>
        </p:txBody>
      </p:sp>
      <p:sp>
        <p:nvSpPr>
          <p:cNvPr id="21" name="Footer Placeholder 20"/>
          <p:cNvSpPr>
            <a:spLocks noGrp="1"/>
          </p:cNvSpPr>
          <p:nvPr>
            <p:ph type="ftr" sz="quarter" idx="12"/>
          </p:nvPr>
        </p:nvSpPr>
        <p:spPr/>
        <p:txBody>
          <a:bodyPr rtlCol="0"/>
          <a:lstStyle/>
          <a:p>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fld id="{C36B9CC1-E552-45C8-874D-E9C8F67A571C}" type="datetimeFigureOut">
              <a:rPr lang="en-AU" smtClean="0"/>
              <a:pPr/>
              <a:t>13/06/2013</a:t>
            </a:fld>
            <a:endParaRPr lang="en-AU" dirty="0"/>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endParaRPr lang="en-AU" dirty="0"/>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fld id="{F2CC665A-5CB3-46B6-A574-1055DCC6311E}"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victorpicarra.wordpress.com/2012/01/05/si-la-troisieme-guerre-mondiale-eclate-en-2012-jesus-christ-enlevera-son-eglis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http://www.scform.com/2010/08/when-to-apply-what.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forchristilive.wordpress.com/2012/07/31/real-christians-please-stand-up/" TargetMode="Externa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hyperlink" Target="http://blackchristiannews.com/news/2010/05/fake-and-phoney-christians-please-dont-join-my-church-says-rick-warren.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lvip213b.blogspot.com/2011/01/welcome-to-our-blogger.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fotosearch.com/clip-art/welcome.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etsy.com/listing/100385804/you-were-made-by-god-and-for-god-and"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printablepartykits.com/strawberry-birthday-party-invitation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christianrep.com/blog/"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drjinu4u.blogspot.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uzzle.com/articles/infected-tooth-symptom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AU" dirty="0"/>
          </a:p>
        </p:txBody>
      </p:sp>
      <p:sp>
        <p:nvSpPr>
          <p:cNvPr id="3" name="Content Placeholder 2"/>
          <p:cNvSpPr>
            <a:spLocks noGrp="1"/>
          </p:cNvSpPr>
          <p:nvPr>
            <p:ph sz="quarter" idx="1"/>
          </p:nvPr>
        </p:nvSpPr>
        <p:spPr/>
        <p:txBody>
          <a:bodyPr/>
          <a:lstStyle/>
          <a:p>
            <a:endParaRPr lang="en-AU" dirty="0"/>
          </a:p>
        </p:txBody>
      </p:sp>
      <p:pic>
        <p:nvPicPr>
          <p:cNvPr id="4" name="Picture 4" descr="http://www.gracecov.org/mediafiles/immanuel-sermon.png"/>
          <p:cNvPicPr>
            <a:picLocks noChangeAspect="1" noChangeArrowheads="1"/>
          </p:cNvPicPr>
          <p:nvPr/>
        </p:nvPicPr>
        <p:blipFill>
          <a:blip r:embed="rId2" cstate="print"/>
          <a:srcRect/>
          <a:stretch>
            <a:fillRect/>
          </a:stretch>
        </p:blipFill>
        <p:spPr bwMode="auto">
          <a:xfrm>
            <a:off x="0" y="1"/>
            <a:ext cx="9144000" cy="51435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493563"/>
          </a:xfrm>
        </p:spPr>
        <p:txBody>
          <a:bodyPr>
            <a:normAutofit fontScale="90000"/>
          </a:bodyPr>
          <a:lstStyle/>
          <a:p>
            <a:r>
              <a:rPr lang="en-AU" dirty="0" smtClean="0"/>
              <a:t>Guarantee</a:t>
            </a:r>
            <a:endParaRPr lang="en-AU" dirty="0"/>
          </a:p>
        </p:txBody>
      </p:sp>
      <p:sp>
        <p:nvSpPr>
          <p:cNvPr id="3" name="Content Placeholder 2"/>
          <p:cNvSpPr>
            <a:spLocks noGrp="1"/>
          </p:cNvSpPr>
          <p:nvPr>
            <p:ph sz="quarter" idx="1"/>
          </p:nvPr>
        </p:nvSpPr>
        <p:spPr>
          <a:xfrm>
            <a:off x="457200" y="843558"/>
            <a:ext cx="8075240" cy="4299942"/>
          </a:xfrm>
        </p:spPr>
        <p:txBody>
          <a:bodyPr>
            <a:normAutofit fontScale="55000" lnSpcReduction="20000"/>
          </a:bodyPr>
          <a:lstStyle/>
          <a:p>
            <a:r>
              <a:rPr lang="en-US" sz="3800" dirty="0" smtClean="0"/>
              <a:t>No matter how big or small the SIN defect is, Jesus will replace it with: </a:t>
            </a:r>
          </a:p>
          <a:p>
            <a:pPr lvl="1"/>
            <a:r>
              <a:rPr lang="en-US" sz="2700" dirty="0" smtClean="0"/>
              <a:t>Love</a:t>
            </a:r>
          </a:p>
          <a:p>
            <a:pPr lvl="1"/>
            <a:r>
              <a:rPr lang="en-US" sz="2700" dirty="0" smtClean="0"/>
              <a:t>Joy</a:t>
            </a:r>
          </a:p>
          <a:p>
            <a:pPr lvl="1"/>
            <a:r>
              <a:rPr lang="en-US" sz="2700" dirty="0" smtClean="0"/>
              <a:t>Peace</a:t>
            </a:r>
          </a:p>
          <a:p>
            <a:pPr lvl="1"/>
            <a:r>
              <a:rPr lang="en-US" sz="2700" dirty="0" smtClean="0"/>
              <a:t>Patience</a:t>
            </a:r>
          </a:p>
          <a:p>
            <a:pPr lvl="1"/>
            <a:r>
              <a:rPr lang="en-US" sz="2700" dirty="0" smtClean="0"/>
              <a:t>Kindness</a:t>
            </a:r>
          </a:p>
          <a:p>
            <a:pPr lvl="1"/>
            <a:r>
              <a:rPr lang="en-US" sz="2700" dirty="0" smtClean="0"/>
              <a:t>Goodness</a:t>
            </a:r>
          </a:p>
          <a:p>
            <a:pPr lvl="1"/>
            <a:r>
              <a:rPr lang="en-US" sz="2700" dirty="0" smtClean="0"/>
              <a:t>Faithfulness</a:t>
            </a:r>
          </a:p>
          <a:p>
            <a:pPr lvl="1"/>
            <a:r>
              <a:rPr lang="en-US" sz="2700" dirty="0" smtClean="0"/>
              <a:t>Gentleness</a:t>
            </a:r>
          </a:p>
          <a:p>
            <a:pPr lvl="1"/>
            <a:r>
              <a:rPr lang="en-US" sz="2700" dirty="0" smtClean="0"/>
              <a:t>Self-control</a:t>
            </a:r>
          </a:p>
          <a:p>
            <a:r>
              <a:rPr lang="en-US" sz="3800" dirty="0" smtClean="0"/>
              <a:t>Please see the operating manual, the B.I.B.L.E. (BEST Instructions Before Leaving Earth) for further details on the use of these fixes </a:t>
            </a:r>
            <a:br>
              <a:rPr lang="en-US" sz="3800" dirty="0" smtClean="0"/>
            </a:br>
            <a:r>
              <a:rPr lang="en-US" dirty="0" smtClean="0"/>
              <a:t/>
            </a:r>
            <a:br>
              <a:rPr lang="en-US" dirty="0" smtClean="0"/>
            </a:br>
            <a:endParaRPr lang="en-AU" dirty="0"/>
          </a:p>
        </p:txBody>
      </p:sp>
      <p:pic>
        <p:nvPicPr>
          <p:cNvPr id="34818" name="Picture 2" descr="http://ts2.mm.bing.net/th?id=H.4661960426981029&amp;pid=15.1"/>
          <p:cNvPicPr>
            <a:picLocks noChangeAspect="1" noChangeArrowheads="1"/>
          </p:cNvPicPr>
          <p:nvPr/>
        </p:nvPicPr>
        <p:blipFill>
          <a:blip r:embed="rId2" cstate="print"/>
          <a:srcRect/>
          <a:stretch>
            <a:fillRect/>
          </a:stretch>
        </p:blipFill>
        <p:spPr bwMode="auto">
          <a:xfrm>
            <a:off x="4139952" y="1347615"/>
            <a:ext cx="2088232" cy="208823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Caution</a:t>
            </a:r>
            <a:endParaRPr lang="en-AU" dirty="0"/>
          </a:p>
        </p:txBody>
      </p:sp>
      <p:sp>
        <p:nvSpPr>
          <p:cNvPr id="3" name="Content Placeholder 2"/>
          <p:cNvSpPr>
            <a:spLocks noGrp="1"/>
          </p:cNvSpPr>
          <p:nvPr>
            <p:ph sz="quarter" idx="1"/>
          </p:nvPr>
        </p:nvSpPr>
        <p:spPr>
          <a:xfrm>
            <a:off x="179512" y="1200150"/>
            <a:ext cx="8496944" cy="3943350"/>
          </a:xfrm>
        </p:spPr>
        <p:txBody>
          <a:bodyPr>
            <a:normAutofit lnSpcReduction="10000"/>
          </a:bodyPr>
          <a:lstStyle/>
          <a:p>
            <a:r>
              <a:rPr lang="en-US" dirty="0" smtClean="0"/>
              <a:t>WARNING: Continuing to operate the human being unit without correction voids any manufacturer warranties, exposing the unit to dangers and problems too numerous to list, and will result in the human unit being permanently impounded. For free emergency service, call on Jesus. </a:t>
            </a:r>
          </a:p>
          <a:p>
            <a:r>
              <a:rPr lang="en-US" dirty="0" smtClean="0"/>
              <a:t>DANGER: The human being units not responding to this recall action will have to be scrapped in the furnace. The SIN defect will not be permitted to enter Heaven so as to prevent contamination of that facility.</a:t>
            </a:r>
          </a:p>
          <a:p>
            <a:r>
              <a:rPr lang="en-US" i="1" dirty="0" smtClean="0"/>
              <a:t>Thank you for your attention! </a:t>
            </a:r>
            <a:endParaRPr lang="en-AU" i="1" dirty="0"/>
          </a:p>
        </p:txBody>
      </p:sp>
      <p:pic>
        <p:nvPicPr>
          <p:cNvPr id="36866" name="Picture 2" descr="http://ts2.mm.bing.net/th?id=H.4696869876793345&amp;pid=15.1"/>
          <p:cNvPicPr>
            <a:picLocks noChangeAspect="1" noChangeArrowheads="1"/>
          </p:cNvPicPr>
          <p:nvPr/>
        </p:nvPicPr>
        <p:blipFill>
          <a:blip r:embed="rId2" cstate="print"/>
          <a:srcRect/>
          <a:stretch>
            <a:fillRect/>
          </a:stretch>
        </p:blipFill>
        <p:spPr bwMode="auto">
          <a:xfrm>
            <a:off x="4283969" y="1"/>
            <a:ext cx="1296143" cy="129614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Jesus is not only</a:t>
            </a:r>
            <a:br>
              <a:rPr lang="en-AU" dirty="0" smtClean="0"/>
            </a:br>
            <a:endParaRPr lang="en-AU" dirty="0"/>
          </a:p>
        </p:txBody>
      </p:sp>
      <p:sp>
        <p:nvSpPr>
          <p:cNvPr id="3" name="Content Placeholder 2"/>
          <p:cNvSpPr>
            <a:spLocks noGrp="1"/>
          </p:cNvSpPr>
          <p:nvPr>
            <p:ph sz="quarter" idx="1"/>
          </p:nvPr>
        </p:nvSpPr>
        <p:spPr>
          <a:xfrm>
            <a:off x="457200" y="1200150"/>
            <a:ext cx="7859216" cy="3943350"/>
          </a:xfrm>
        </p:spPr>
        <p:txBody>
          <a:bodyPr/>
          <a:lstStyle/>
          <a:p>
            <a:pPr lvl="0"/>
            <a:r>
              <a:rPr lang="en-AU" sz="2800" dirty="0" smtClean="0"/>
              <a:t>The most worth hero</a:t>
            </a:r>
          </a:p>
          <a:p>
            <a:pPr lvl="0"/>
            <a:r>
              <a:rPr lang="en-AU" sz="2800" dirty="0" smtClean="0"/>
              <a:t>The most worthy example for us to follow BUT</a:t>
            </a:r>
          </a:p>
          <a:p>
            <a:r>
              <a:rPr lang="en-AU" sz="2800" dirty="0" smtClean="0"/>
              <a:t>He is the ONLY option that God                 has provided</a:t>
            </a:r>
          </a:p>
          <a:p>
            <a:pPr lvl="1"/>
            <a:r>
              <a:rPr lang="en-AU" dirty="0" smtClean="0"/>
              <a:t>To REPAIR us – remedy our faults</a:t>
            </a:r>
          </a:p>
          <a:p>
            <a:pPr lvl="1"/>
            <a:r>
              <a:rPr lang="en-AU" dirty="0" smtClean="0"/>
              <a:t>To RESTORE us – to Divine Sonship</a:t>
            </a:r>
          </a:p>
          <a:p>
            <a:pPr lvl="1"/>
            <a:r>
              <a:rPr lang="en-AU" dirty="0" smtClean="0"/>
              <a:t>To REDEFINE our eternal purpose</a:t>
            </a:r>
          </a:p>
          <a:p>
            <a:endParaRPr lang="en-AU" dirty="0"/>
          </a:p>
        </p:txBody>
      </p:sp>
      <p:pic>
        <p:nvPicPr>
          <p:cNvPr id="37890" name="Picture 2" descr="http://ts2.mm.bing.net/th?id=H.4874969302959073&amp;pid=15.1">
            <a:hlinkClick r:id="rId3"/>
          </p:cNvPr>
          <p:cNvPicPr>
            <a:picLocks noChangeAspect="1" noChangeArrowheads="1"/>
          </p:cNvPicPr>
          <p:nvPr/>
        </p:nvPicPr>
        <p:blipFill>
          <a:blip r:embed="rId4" cstate="print"/>
          <a:srcRect/>
          <a:stretch>
            <a:fillRect/>
          </a:stretch>
        </p:blipFill>
        <p:spPr bwMode="auto">
          <a:xfrm>
            <a:off x="6214134" y="2427734"/>
            <a:ext cx="2766159" cy="252028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There are five kinds of Christians: </a:t>
            </a:r>
            <a:br>
              <a:rPr lang="en-AU" dirty="0" smtClean="0"/>
            </a:br>
            <a:endParaRPr lang="en-AU" dirty="0"/>
          </a:p>
        </p:txBody>
      </p:sp>
      <p:sp>
        <p:nvSpPr>
          <p:cNvPr id="3" name="Content Placeholder 2"/>
          <p:cNvSpPr>
            <a:spLocks noGrp="1"/>
          </p:cNvSpPr>
          <p:nvPr>
            <p:ph sz="quarter" idx="1"/>
          </p:nvPr>
        </p:nvSpPr>
        <p:spPr/>
        <p:txBody>
          <a:bodyPr/>
          <a:lstStyle/>
          <a:p>
            <a:pPr lvl="0"/>
            <a:r>
              <a:rPr lang="en-AU" sz="2800" dirty="0" smtClean="0"/>
              <a:t>Active, </a:t>
            </a:r>
          </a:p>
          <a:p>
            <a:pPr lvl="0"/>
            <a:r>
              <a:rPr lang="en-AU" sz="2800" dirty="0" smtClean="0"/>
              <a:t>Professing, </a:t>
            </a:r>
          </a:p>
          <a:p>
            <a:pPr lvl="0"/>
            <a:r>
              <a:rPr lang="en-AU" sz="2800" dirty="0" smtClean="0"/>
              <a:t>Liturgical, </a:t>
            </a:r>
          </a:p>
          <a:p>
            <a:pPr lvl="0"/>
            <a:r>
              <a:rPr lang="en-AU" sz="2800" dirty="0" smtClean="0"/>
              <a:t>Private and </a:t>
            </a:r>
          </a:p>
          <a:p>
            <a:pPr lvl="0"/>
            <a:r>
              <a:rPr lang="en-AU" sz="2800" dirty="0" smtClean="0"/>
              <a:t>Cultural Christians.</a:t>
            </a:r>
          </a:p>
          <a:p>
            <a:endParaRPr lang="en-AU" dirty="0"/>
          </a:p>
        </p:txBody>
      </p:sp>
      <p:pic>
        <p:nvPicPr>
          <p:cNvPr id="39938" name="Picture 2" descr="http://ts3.mm.bing.net/th?id=H.4575695945925278&amp;pid=15.1">
            <a:hlinkClick r:id="rId3"/>
          </p:cNvPr>
          <p:cNvPicPr>
            <a:picLocks noChangeAspect="1" noChangeArrowheads="1"/>
          </p:cNvPicPr>
          <p:nvPr/>
        </p:nvPicPr>
        <p:blipFill>
          <a:blip r:embed="rId4" cstate="print"/>
          <a:srcRect/>
          <a:stretch>
            <a:fillRect/>
          </a:stretch>
        </p:blipFill>
        <p:spPr bwMode="auto">
          <a:xfrm>
            <a:off x="4572000" y="1563638"/>
            <a:ext cx="3591066" cy="218884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Passive Christian?</a:t>
            </a:r>
            <a:br>
              <a:rPr lang="en-AU" b="1" dirty="0" smtClean="0"/>
            </a:br>
            <a:endParaRPr lang="en-AU" dirty="0"/>
          </a:p>
        </p:txBody>
      </p:sp>
      <p:sp>
        <p:nvSpPr>
          <p:cNvPr id="7" name="Content Placeholder 6"/>
          <p:cNvSpPr>
            <a:spLocks noGrp="1"/>
          </p:cNvSpPr>
          <p:nvPr>
            <p:ph sz="quarter" idx="1"/>
          </p:nvPr>
        </p:nvSpPr>
        <p:spPr/>
        <p:txBody>
          <a:bodyPr/>
          <a:lstStyle/>
          <a:p>
            <a:endParaRPr lang="en-AU"/>
          </a:p>
        </p:txBody>
      </p:sp>
      <p:sp>
        <p:nvSpPr>
          <p:cNvPr id="8" name="Content Placeholder 7"/>
          <p:cNvSpPr>
            <a:spLocks noGrp="1"/>
          </p:cNvSpPr>
          <p:nvPr>
            <p:ph sz="quarter" idx="2"/>
          </p:nvPr>
        </p:nvSpPr>
        <p:spPr/>
        <p:txBody>
          <a:bodyPr/>
          <a:lstStyle/>
          <a:p>
            <a:endParaRPr lang="en-AU"/>
          </a:p>
        </p:txBody>
      </p:sp>
      <p:pic>
        <p:nvPicPr>
          <p:cNvPr id="36866" name="Picture 2" descr="http://ts2.mm.bing.net/th?id=H.4885947218461725&amp;pid=15.1">
            <a:hlinkClick r:id="rId2"/>
          </p:cNvPr>
          <p:cNvPicPr>
            <a:picLocks noChangeAspect="1" noChangeArrowheads="1"/>
          </p:cNvPicPr>
          <p:nvPr/>
        </p:nvPicPr>
        <p:blipFill>
          <a:blip r:embed="rId3" cstate="print"/>
          <a:srcRect/>
          <a:stretch>
            <a:fillRect/>
          </a:stretch>
        </p:blipFill>
        <p:spPr bwMode="auto">
          <a:xfrm>
            <a:off x="467544" y="1347614"/>
            <a:ext cx="3888432" cy="3308378"/>
          </a:xfrm>
          <a:prstGeom prst="rect">
            <a:avLst/>
          </a:prstGeom>
          <a:noFill/>
        </p:spPr>
      </p:pic>
      <p:pic>
        <p:nvPicPr>
          <p:cNvPr id="36868" name="Picture 4" descr="http://ts2.mm.bing.net/th?id=H.4993780919042493&amp;pid=15.1">
            <a:hlinkClick r:id="rId4"/>
          </p:cNvPr>
          <p:cNvPicPr>
            <a:picLocks noChangeAspect="1" noChangeArrowheads="1"/>
          </p:cNvPicPr>
          <p:nvPr/>
        </p:nvPicPr>
        <p:blipFill>
          <a:blip r:embed="rId5" cstate="print"/>
          <a:srcRect/>
          <a:stretch>
            <a:fillRect/>
          </a:stretch>
        </p:blipFill>
        <p:spPr bwMode="auto">
          <a:xfrm>
            <a:off x="4932040" y="501847"/>
            <a:ext cx="3755328" cy="4446167"/>
          </a:xfrm>
          <a:prstGeom prst="rect">
            <a:avLst/>
          </a:prstGeom>
          <a:noFill/>
        </p:spPr>
      </p:pic>
      <p:sp>
        <p:nvSpPr>
          <p:cNvPr id="10" name="Rectangle 9"/>
          <p:cNvSpPr/>
          <p:nvPr/>
        </p:nvSpPr>
        <p:spPr>
          <a:xfrm>
            <a:off x="5004048" y="2248585"/>
            <a:ext cx="3528392" cy="646331"/>
          </a:xfrm>
          <a:prstGeom prst="rect">
            <a:avLst/>
          </a:prstGeom>
        </p:spPr>
        <p:txBody>
          <a:bodyPr wrap="square">
            <a:spAutoFit/>
          </a:bodyPr>
          <a:lstStyle/>
          <a:p>
            <a:r>
              <a:rPr lang="en-AU" dirty="0" smtClean="0"/>
              <a:t>If you want to remain a passive Christian, find another church.</a:t>
            </a:r>
            <a:endParaRPr lang="en-A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Good News</a:t>
            </a:r>
            <a:endParaRPr lang="en-AU" dirty="0"/>
          </a:p>
        </p:txBody>
      </p:sp>
      <p:sp>
        <p:nvSpPr>
          <p:cNvPr id="3" name="Content Placeholder 2"/>
          <p:cNvSpPr>
            <a:spLocks noGrp="1"/>
          </p:cNvSpPr>
          <p:nvPr>
            <p:ph sz="quarter" idx="1"/>
          </p:nvPr>
        </p:nvSpPr>
        <p:spPr>
          <a:xfrm>
            <a:off x="323528" y="1200150"/>
            <a:ext cx="4392488" cy="3429000"/>
          </a:xfrm>
        </p:spPr>
        <p:txBody>
          <a:bodyPr>
            <a:normAutofit/>
          </a:bodyPr>
          <a:lstStyle/>
          <a:p>
            <a:r>
              <a:rPr lang="en-AU" b="1" i="1" dirty="0" smtClean="0"/>
              <a:t>But when we realise God’s incredible plan and purposes for us,   His instructions, exhortations, advice, commands etc are no longer grievous to us but EAGERLY WELCOME!</a:t>
            </a:r>
          </a:p>
          <a:p>
            <a:endParaRPr lang="en-AU" dirty="0"/>
          </a:p>
        </p:txBody>
      </p:sp>
      <p:sp>
        <p:nvSpPr>
          <p:cNvPr id="4" name="Content Placeholder 3"/>
          <p:cNvSpPr>
            <a:spLocks noGrp="1"/>
          </p:cNvSpPr>
          <p:nvPr>
            <p:ph sz="quarter" idx="2"/>
          </p:nvPr>
        </p:nvSpPr>
        <p:spPr>
          <a:xfrm>
            <a:off x="4788024" y="1200150"/>
            <a:ext cx="3139824" cy="3429000"/>
          </a:xfrm>
        </p:spPr>
        <p:txBody>
          <a:bodyPr>
            <a:normAutofit/>
          </a:bodyPr>
          <a:lstStyle/>
          <a:p>
            <a:pPr>
              <a:buNone/>
            </a:pPr>
            <a:endParaRPr lang="en-AU" dirty="0"/>
          </a:p>
        </p:txBody>
      </p:sp>
      <p:pic>
        <p:nvPicPr>
          <p:cNvPr id="43010" name="Picture 2" descr="http://ts3.mm.bing.net/th?id=H.5059425263487222&amp;pid=15.1">
            <a:hlinkClick r:id="rId2"/>
          </p:cNvPr>
          <p:cNvPicPr>
            <a:picLocks noChangeAspect="1" noChangeArrowheads="1"/>
          </p:cNvPicPr>
          <p:nvPr/>
        </p:nvPicPr>
        <p:blipFill>
          <a:blip r:embed="rId3" cstate="print"/>
          <a:srcRect/>
          <a:stretch>
            <a:fillRect/>
          </a:stretch>
        </p:blipFill>
        <p:spPr bwMode="auto">
          <a:xfrm>
            <a:off x="5076056" y="1779662"/>
            <a:ext cx="3000375" cy="3000376"/>
          </a:xfrm>
          <a:prstGeom prst="rect">
            <a:avLst/>
          </a:prstGeom>
          <a:noFill/>
        </p:spPr>
      </p:pic>
      <p:sp>
        <p:nvSpPr>
          <p:cNvPr id="6" name="Rectangle 5"/>
          <p:cNvSpPr/>
          <p:nvPr/>
        </p:nvSpPr>
        <p:spPr>
          <a:xfrm>
            <a:off x="4355976" y="1347614"/>
            <a:ext cx="4788024"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God’s Words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5979"/>
            <a:ext cx="8291264" cy="637579"/>
          </a:xfrm>
        </p:spPr>
        <p:txBody>
          <a:bodyPr>
            <a:normAutofit/>
          </a:bodyPr>
          <a:lstStyle/>
          <a:p>
            <a:r>
              <a:rPr lang="en-AU" dirty="0" smtClean="0"/>
              <a:t>Psalm 19 - David welcomes God’s word</a:t>
            </a:r>
            <a:endParaRPr lang="en-AU" dirty="0"/>
          </a:p>
        </p:txBody>
      </p:sp>
      <p:sp>
        <p:nvSpPr>
          <p:cNvPr id="6" name="Content Placeholder 5"/>
          <p:cNvSpPr>
            <a:spLocks noGrp="1"/>
          </p:cNvSpPr>
          <p:nvPr>
            <p:ph sz="quarter" idx="1"/>
          </p:nvPr>
        </p:nvSpPr>
        <p:spPr>
          <a:xfrm>
            <a:off x="457200" y="1059582"/>
            <a:ext cx="8147248" cy="4083918"/>
          </a:xfrm>
        </p:spPr>
        <p:txBody>
          <a:bodyPr>
            <a:normAutofit fontScale="92500" lnSpcReduction="10000"/>
          </a:bodyPr>
          <a:lstStyle/>
          <a:p>
            <a:r>
              <a:rPr lang="en-US" i="1" baseline="30000" dirty="0" smtClean="0"/>
              <a:t>8 </a:t>
            </a:r>
            <a:r>
              <a:rPr lang="en-US" i="1" dirty="0" smtClean="0"/>
              <a:t>The law of the LORD is perfect, refreshing the soul.</a:t>
            </a:r>
            <a:endParaRPr lang="en-AU" dirty="0" smtClean="0"/>
          </a:p>
          <a:p>
            <a:r>
              <a:rPr lang="en-US" i="1" dirty="0" smtClean="0"/>
              <a:t>The decree of the LORD is trustworthy, giving wisdom to the simple.</a:t>
            </a:r>
            <a:endParaRPr lang="en-AU" dirty="0" smtClean="0"/>
          </a:p>
          <a:p>
            <a:r>
              <a:rPr lang="en-US" i="1" baseline="30000" dirty="0" smtClean="0"/>
              <a:t>9 </a:t>
            </a:r>
            <a:r>
              <a:rPr lang="en-US" i="1" dirty="0" smtClean="0"/>
              <a:t>The precepts of the LORD are right, rejoicing the heart.</a:t>
            </a:r>
            <a:endParaRPr lang="en-AU" dirty="0" smtClean="0"/>
          </a:p>
          <a:p>
            <a:r>
              <a:rPr lang="en-US" i="1" dirty="0" smtClean="0"/>
              <a:t>The command of the LORD is clear, enlightening the eye.</a:t>
            </a:r>
            <a:endParaRPr lang="en-AU" dirty="0" smtClean="0"/>
          </a:p>
          <a:p>
            <a:r>
              <a:rPr lang="en-US" i="1" baseline="30000" dirty="0" smtClean="0"/>
              <a:t>10 </a:t>
            </a:r>
            <a:r>
              <a:rPr lang="en-US" i="1" dirty="0" smtClean="0"/>
              <a:t>The fear of the LORD is pure, enduring forever.</a:t>
            </a:r>
            <a:r>
              <a:rPr lang="en-AU" dirty="0" smtClean="0"/>
              <a:t> </a:t>
            </a:r>
          </a:p>
          <a:p>
            <a:r>
              <a:rPr lang="en-US" i="1" dirty="0" smtClean="0"/>
              <a:t>The statutes of the LORD are true, all of them just;</a:t>
            </a:r>
            <a:endParaRPr lang="en-AU" dirty="0" smtClean="0"/>
          </a:p>
          <a:p>
            <a:r>
              <a:rPr lang="en-US" i="1" baseline="30000" dirty="0" smtClean="0"/>
              <a:t>11 </a:t>
            </a:r>
            <a:r>
              <a:rPr lang="en-US" i="1" dirty="0" smtClean="0"/>
              <a:t>More desirable than gold, than a hoard of purest gold,</a:t>
            </a:r>
            <a:r>
              <a:rPr lang="en-AU" dirty="0" smtClean="0"/>
              <a:t> </a:t>
            </a:r>
            <a:r>
              <a:rPr lang="en-US" i="1" dirty="0" smtClean="0"/>
              <a:t>Sweeter also than honey or drippings from the comb.</a:t>
            </a:r>
            <a:endParaRPr lang="en-AU" dirty="0" smtClean="0"/>
          </a:p>
          <a:p>
            <a:r>
              <a:rPr lang="en-US" i="1" baseline="30000" dirty="0" smtClean="0"/>
              <a:t>12 </a:t>
            </a:r>
            <a:r>
              <a:rPr lang="en-US" i="1" dirty="0" smtClean="0"/>
              <a:t>By them your servant is instructed; obeying them brings much reward</a:t>
            </a:r>
            <a:endParaRPr lang="en-AU" dirty="0" smtClean="0"/>
          </a:p>
          <a:p>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Examples of God’s Welcoming Words</a:t>
            </a:r>
            <a:endParaRPr lang="en-AU" dirty="0"/>
          </a:p>
        </p:txBody>
      </p:sp>
      <p:sp>
        <p:nvSpPr>
          <p:cNvPr id="3" name="Content Placeholder 2"/>
          <p:cNvSpPr>
            <a:spLocks noGrp="1"/>
          </p:cNvSpPr>
          <p:nvPr>
            <p:ph sz="quarter" idx="1"/>
          </p:nvPr>
        </p:nvSpPr>
        <p:spPr/>
        <p:txBody>
          <a:bodyPr>
            <a:normAutofit fontScale="92500" lnSpcReduction="10000"/>
          </a:bodyPr>
          <a:lstStyle/>
          <a:p>
            <a:pPr lvl="0"/>
            <a:r>
              <a:rPr lang="en-AU" dirty="0" smtClean="0"/>
              <a:t>Be Fully Surrendered</a:t>
            </a:r>
          </a:p>
          <a:p>
            <a:pPr lvl="0"/>
            <a:r>
              <a:rPr lang="en-AU" dirty="0" smtClean="0"/>
              <a:t>Be Holy</a:t>
            </a:r>
          </a:p>
          <a:p>
            <a:pPr lvl="0"/>
            <a:r>
              <a:rPr lang="en-AU" dirty="0" smtClean="0"/>
              <a:t>Be Worshipful</a:t>
            </a:r>
          </a:p>
          <a:p>
            <a:pPr lvl="0"/>
            <a:r>
              <a:rPr lang="en-AU" dirty="0" smtClean="0"/>
              <a:t>Be Obedient</a:t>
            </a:r>
          </a:p>
          <a:p>
            <a:pPr lvl="0"/>
            <a:r>
              <a:rPr lang="en-AU" dirty="0" smtClean="0"/>
              <a:t>Be Generous</a:t>
            </a:r>
          </a:p>
          <a:p>
            <a:pPr lvl="0"/>
            <a:r>
              <a:rPr lang="en-AU" dirty="0" smtClean="0"/>
              <a:t>Be Loving (to neighbour)</a:t>
            </a:r>
          </a:p>
          <a:p>
            <a:pPr lvl="0"/>
            <a:r>
              <a:rPr lang="en-AU" dirty="0" smtClean="0"/>
              <a:t>Be Filled with His Spirit</a:t>
            </a:r>
          </a:p>
          <a:p>
            <a:pPr lvl="0"/>
            <a:r>
              <a:rPr lang="en-AU" dirty="0" smtClean="0"/>
              <a:t>Be Transformed</a:t>
            </a:r>
          </a:p>
          <a:p>
            <a:pPr lvl="0"/>
            <a:r>
              <a:rPr lang="en-AU" dirty="0" smtClean="0"/>
              <a:t>Support God’s House</a:t>
            </a:r>
          </a:p>
          <a:p>
            <a:endParaRPr lang="en-AU" dirty="0"/>
          </a:p>
        </p:txBody>
      </p:sp>
      <p:pic>
        <p:nvPicPr>
          <p:cNvPr id="44034" name="Picture 2" descr="http://ts1.mm.bing.net/th?id=H.4900644633641788&amp;pid=15.1">
            <a:hlinkClick r:id="rId2"/>
          </p:cNvPr>
          <p:cNvPicPr>
            <a:picLocks noChangeAspect="1" noChangeArrowheads="1"/>
          </p:cNvPicPr>
          <p:nvPr/>
        </p:nvPicPr>
        <p:blipFill>
          <a:blip r:embed="rId3" cstate="print"/>
          <a:srcRect/>
          <a:stretch>
            <a:fillRect/>
          </a:stretch>
        </p:blipFill>
        <p:spPr bwMode="auto">
          <a:xfrm>
            <a:off x="4572000" y="1275606"/>
            <a:ext cx="3000375" cy="31432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The Purpose of God for you</a:t>
            </a:r>
            <a:endParaRPr lang="en-AU" dirty="0"/>
          </a:p>
        </p:txBody>
      </p:sp>
      <p:sp>
        <p:nvSpPr>
          <p:cNvPr id="5" name="Content Placeholder 4"/>
          <p:cNvSpPr>
            <a:spLocks noGrp="1"/>
          </p:cNvSpPr>
          <p:nvPr>
            <p:ph sz="quarter" idx="1"/>
          </p:nvPr>
        </p:nvSpPr>
        <p:spPr/>
        <p:txBody>
          <a:bodyPr/>
          <a:lstStyle/>
          <a:p>
            <a:r>
              <a:rPr lang="en-AU" dirty="0" smtClean="0"/>
              <a:t>You were NOT made to be alone and without God </a:t>
            </a:r>
          </a:p>
          <a:p>
            <a:r>
              <a:rPr lang="en-AU" dirty="0" smtClean="0"/>
              <a:t>But made and called to be WITH God, </a:t>
            </a:r>
          </a:p>
          <a:p>
            <a:pPr lvl="1"/>
            <a:r>
              <a:rPr lang="en-AU" dirty="0" smtClean="0"/>
              <a:t>in harmony with God,</a:t>
            </a:r>
          </a:p>
          <a:p>
            <a:pPr lvl="1"/>
            <a:r>
              <a:rPr lang="en-AU" dirty="0" smtClean="0"/>
              <a:t>and flowing with God</a:t>
            </a:r>
            <a:endParaRPr lang="en-AU" b="1" dirty="0" smtClean="0"/>
          </a:p>
          <a:p>
            <a:endParaRPr lang="en-AU" dirty="0"/>
          </a:p>
        </p:txBody>
      </p:sp>
      <p:sp>
        <p:nvSpPr>
          <p:cNvPr id="6" name="Content Placeholder 5"/>
          <p:cNvSpPr>
            <a:spLocks noGrp="1"/>
          </p:cNvSpPr>
          <p:nvPr>
            <p:ph sz="quarter" idx="2"/>
          </p:nvPr>
        </p:nvSpPr>
        <p:spPr/>
        <p:txBody>
          <a:bodyPr/>
          <a:lstStyle/>
          <a:p>
            <a:endParaRPr lang="en-AU"/>
          </a:p>
        </p:txBody>
      </p:sp>
      <p:pic>
        <p:nvPicPr>
          <p:cNvPr id="39938" name="Picture 2" descr="http://ts3.mm.bing.net/th?id=H.5048812345099566&amp;pid=15.1">
            <a:hlinkClick r:id="rId2"/>
          </p:cNvPr>
          <p:cNvPicPr>
            <a:picLocks noChangeAspect="1" noChangeArrowheads="1"/>
          </p:cNvPicPr>
          <p:nvPr/>
        </p:nvPicPr>
        <p:blipFill>
          <a:blip r:embed="rId3" cstate="print"/>
          <a:srcRect/>
          <a:stretch>
            <a:fillRect/>
          </a:stretch>
        </p:blipFill>
        <p:spPr bwMode="auto">
          <a:xfrm>
            <a:off x="4860032" y="1028858"/>
            <a:ext cx="3096344" cy="354728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AU" dirty="0"/>
          </a:p>
        </p:txBody>
      </p:sp>
      <p:sp>
        <p:nvSpPr>
          <p:cNvPr id="3" name="Content Placeholder 2"/>
          <p:cNvSpPr>
            <a:spLocks noGrp="1"/>
          </p:cNvSpPr>
          <p:nvPr>
            <p:ph sz="quarter" idx="1"/>
          </p:nvPr>
        </p:nvSpPr>
        <p:spPr/>
        <p:txBody>
          <a:bodyPr/>
          <a:lstStyle/>
          <a:p>
            <a:endParaRPr lang="en-AU" dirty="0"/>
          </a:p>
        </p:txBody>
      </p:sp>
      <p:pic>
        <p:nvPicPr>
          <p:cNvPr id="3078" name="Picture 6" descr="Let’s focus on the God is WITH us. Life is a collection of moments that become days that become years that become a lifetime. With each new moment and day..."/>
          <p:cNvPicPr>
            <a:picLocks noChangeAspect="1" noChangeArrowheads="1"/>
          </p:cNvPicPr>
          <p:nvPr/>
        </p:nvPicPr>
        <p:blipFill>
          <a:blip r:embed="rId2" cstate="print"/>
          <a:srcRect/>
          <a:stretch>
            <a:fillRect/>
          </a:stretch>
        </p:blipFill>
        <p:spPr bwMode="auto">
          <a:xfrm>
            <a:off x="0" y="-10691"/>
            <a:ext cx="9144000" cy="5154192"/>
          </a:xfrm>
          <a:prstGeom prst="rect">
            <a:avLst/>
          </a:prstGeom>
          <a:noFill/>
        </p:spPr>
      </p:pic>
      <p:sp>
        <p:nvSpPr>
          <p:cNvPr id="7" name="Rectangle 6"/>
          <p:cNvSpPr/>
          <p:nvPr/>
        </p:nvSpPr>
        <p:spPr>
          <a:xfrm>
            <a:off x="1450632" y="3291830"/>
            <a:ext cx="6242736"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How to Guarantee it!</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a “Christian”?</a:t>
            </a:r>
            <a:endParaRPr lang="en-AU" dirty="0"/>
          </a:p>
        </p:txBody>
      </p:sp>
      <p:sp>
        <p:nvSpPr>
          <p:cNvPr id="3" name="Content Placeholder 2"/>
          <p:cNvSpPr>
            <a:spLocks noGrp="1"/>
          </p:cNvSpPr>
          <p:nvPr>
            <p:ph sz="quarter" idx="1"/>
          </p:nvPr>
        </p:nvSpPr>
        <p:spPr>
          <a:xfrm>
            <a:off x="0" y="1200150"/>
            <a:ext cx="7924800" cy="3943350"/>
          </a:xfrm>
        </p:spPr>
        <p:txBody>
          <a:bodyPr>
            <a:normAutofit lnSpcReduction="10000"/>
          </a:bodyPr>
          <a:lstStyle/>
          <a:p>
            <a:r>
              <a:rPr lang="en-AU" dirty="0" smtClean="0"/>
              <a:t>The word “Christian” is the ‘earthly religious name’ for those who followed Jesus</a:t>
            </a:r>
          </a:p>
          <a:p>
            <a:pPr lvl="0"/>
            <a:r>
              <a:rPr lang="en-AU" dirty="0" smtClean="0"/>
              <a:t>Act 11:26  </a:t>
            </a:r>
            <a:r>
              <a:rPr lang="en-AU" i="1" dirty="0" smtClean="0"/>
              <a:t>And when he had found him, he brought him unto Antioch. And it came to pass, that a whole year they assembled themselves with the church, and taught much people. And the disciples were called </a:t>
            </a:r>
            <a:r>
              <a:rPr lang="en-AU" b="1" i="1" dirty="0" smtClean="0"/>
              <a:t>Christians</a:t>
            </a:r>
            <a:r>
              <a:rPr lang="en-AU" i="1" dirty="0" smtClean="0"/>
              <a:t> first in Antioch.</a:t>
            </a:r>
            <a:endParaRPr lang="en-AU" dirty="0" smtClean="0"/>
          </a:p>
          <a:p>
            <a:r>
              <a:rPr lang="en-AU" dirty="0" smtClean="0"/>
              <a:t>In Pliny’s </a:t>
            </a:r>
            <a:r>
              <a:rPr lang="en-AU" i="1" dirty="0" smtClean="0"/>
              <a:t>Annals </a:t>
            </a:r>
            <a:r>
              <a:rPr lang="en-AU" dirty="0" smtClean="0"/>
              <a:t>he relates that "by vulgar appellation [they were] commonly called Christians“</a:t>
            </a:r>
            <a:r>
              <a:rPr lang="en-AU" baseline="30000" dirty="0" smtClean="0"/>
              <a:t> </a:t>
            </a:r>
            <a:r>
              <a:rPr lang="en-AU" dirty="0" smtClean="0"/>
              <a:t>and identifies Christians as Nero's scapegoats for the Great Fire of Rome</a:t>
            </a:r>
          </a:p>
          <a:p>
            <a:pPr lvl="0"/>
            <a:endParaRPr lang="en-AU" dirty="0" smtClean="0"/>
          </a:p>
          <a:p>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The Good News of Jesus (The gospel) is: </a:t>
            </a:r>
            <a:endParaRPr lang="en-AU" dirty="0"/>
          </a:p>
        </p:txBody>
      </p:sp>
      <p:sp>
        <p:nvSpPr>
          <p:cNvPr id="3" name="Content Placeholder 2"/>
          <p:cNvSpPr>
            <a:spLocks noGrp="1"/>
          </p:cNvSpPr>
          <p:nvPr>
            <p:ph sz="quarter" idx="1"/>
          </p:nvPr>
        </p:nvSpPr>
        <p:spPr>
          <a:xfrm>
            <a:off x="0" y="1200150"/>
            <a:ext cx="4860032" cy="3943350"/>
          </a:xfrm>
        </p:spPr>
        <p:txBody>
          <a:bodyPr>
            <a:normAutofit/>
          </a:bodyPr>
          <a:lstStyle/>
          <a:p>
            <a:pPr lvl="0"/>
            <a:r>
              <a:rPr lang="en-AU" dirty="0" smtClean="0"/>
              <a:t>God, the creator of all things, is looking for those who will accept his invitation to be redeemed and born into His family to achieve His eternal purposes. </a:t>
            </a:r>
          </a:p>
          <a:p>
            <a:pPr lvl="0"/>
            <a:r>
              <a:rPr lang="en-AU" dirty="0" smtClean="0"/>
              <a:t>He has made this provision through His son (who’s earthly name was ‘Jesus of Nazareth’).</a:t>
            </a:r>
          </a:p>
          <a:p>
            <a:endParaRPr lang="en-AU" dirty="0"/>
          </a:p>
        </p:txBody>
      </p:sp>
      <p:sp>
        <p:nvSpPr>
          <p:cNvPr id="4" name="Content Placeholder 3"/>
          <p:cNvSpPr>
            <a:spLocks noGrp="1"/>
          </p:cNvSpPr>
          <p:nvPr>
            <p:ph sz="quarter" idx="2"/>
          </p:nvPr>
        </p:nvSpPr>
        <p:spPr/>
        <p:txBody>
          <a:bodyPr>
            <a:normAutofit/>
          </a:bodyPr>
          <a:lstStyle/>
          <a:p>
            <a:endParaRPr lang="en-AU"/>
          </a:p>
        </p:txBody>
      </p:sp>
      <p:pic>
        <p:nvPicPr>
          <p:cNvPr id="1026" name="Picture 2" descr="http://ts2.mm.bing.net/th?id=H.4610231837461749&amp;pid=15.1">
            <a:hlinkClick r:id="rId2"/>
          </p:cNvPr>
          <p:cNvPicPr>
            <a:picLocks noChangeAspect="1" noChangeArrowheads="1"/>
          </p:cNvPicPr>
          <p:nvPr/>
        </p:nvPicPr>
        <p:blipFill>
          <a:blip r:embed="rId3" cstate="print"/>
          <a:srcRect/>
          <a:stretch>
            <a:fillRect/>
          </a:stretch>
        </p:blipFill>
        <p:spPr bwMode="auto">
          <a:xfrm>
            <a:off x="5148065" y="1266824"/>
            <a:ext cx="2737616" cy="353717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Therefore - what is a Christian?</a:t>
            </a:r>
            <a:br>
              <a:rPr lang="en-AU" dirty="0" smtClean="0"/>
            </a:br>
            <a:endParaRPr lang="en-AU" dirty="0"/>
          </a:p>
        </p:txBody>
      </p:sp>
      <p:sp>
        <p:nvSpPr>
          <p:cNvPr id="3" name="Content Placeholder 2"/>
          <p:cNvSpPr>
            <a:spLocks noGrp="1"/>
          </p:cNvSpPr>
          <p:nvPr>
            <p:ph sz="quarter" idx="1"/>
          </p:nvPr>
        </p:nvSpPr>
        <p:spPr/>
        <p:txBody>
          <a:bodyPr/>
          <a:lstStyle/>
          <a:p>
            <a:r>
              <a:rPr lang="en-AU" sz="2800" dirty="0" smtClean="0"/>
              <a:t>One who follows Jesus. </a:t>
            </a:r>
          </a:p>
          <a:p>
            <a:r>
              <a:rPr lang="en-AU" sz="2800" dirty="0" smtClean="0"/>
              <a:t>One who believes in Jesus and obeys him – </a:t>
            </a:r>
          </a:p>
          <a:p>
            <a:r>
              <a:rPr lang="en-AU" sz="2800" dirty="0" smtClean="0"/>
              <a:t>A DISCIPLE of Christ</a:t>
            </a:r>
          </a:p>
          <a:p>
            <a:endParaRPr lang="en-AU" dirty="0"/>
          </a:p>
        </p:txBody>
      </p:sp>
      <p:sp>
        <p:nvSpPr>
          <p:cNvPr id="5" name="Content Placeholder 4"/>
          <p:cNvSpPr>
            <a:spLocks noGrp="1"/>
          </p:cNvSpPr>
          <p:nvPr>
            <p:ph sz="quarter" idx="2"/>
          </p:nvPr>
        </p:nvSpPr>
        <p:spPr/>
        <p:txBody>
          <a:bodyPr/>
          <a:lstStyle/>
          <a:p>
            <a:endParaRPr lang="en-AU"/>
          </a:p>
        </p:txBody>
      </p:sp>
      <p:pic>
        <p:nvPicPr>
          <p:cNvPr id="35842" name="Picture 2" descr="http://www.rosaryheaven.com/siteimages/20/2/4/202479/2023002/f_1497063.jpg"/>
          <p:cNvPicPr>
            <a:picLocks noChangeAspect="1" noChangeArrowheads="1"/>
          </p:cNvPicPr>
          <p:nvPr/>
        </p:nvPicPr>
        <p:blipFill>
          <a:blip r:embed="rId2" cstate="print"/>
          <a:srcRect/>
          <a:stretch>
            <a:fillRect/>
          </a:stretch>
        </p:blipFill>
        <p:spPr bwMode="auto">
          <a:xfrm>
            <a:off x="4571999" y="1239586"/>
            <a:ext cx="3983847" cy="298834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5979"/>
            <a:ext cx="8291264" cy="857250"/>
          </a:xfrm>
        </p:spPr>
        <p:txBody>
          <a:bodyPr>
            <a:normAutofit/>
          </a:bodyPr>
          <a:lstStyle/>
          <a:p>
            <a:r>
              <a:rPr lang="en-AU" dirty="0" smtClean="0"/>
              <a:t>Another Way of Describing the Gospel</a:t>
            </a:r>
            <a:endParaRPr lang="en-AU" dirty="0"/>
          </a:p>
        </p:txBody>
      </p:sp>
      <p:sp>
        <p:nvSpPr>
          <p:cNvPr id="6" name="Content Placeholder 5"/>
          <p:cNvSpPr>
            <a:spLocks noGrp="1"/>
          </p:cNvSpPr>
          <p:nvPr>
            <p:ph sz="quarter" idx="1"/>
          </p:nvPr>
        </p:nvSpPr>
        <p:spPr/>
        <p:txBody>
          <a:bodyPr>
            <a:normAutofit lnSpcReduction="10000"/>
          </a:bodyPr>
          <a:lstStyle/>
          <a:p>
            <a:r>
              <a:rPr lang="en-US" dirty="0" smtClean="0"/>
              <a:t>The Maker of all human beings (GOD) is recalling all units manufactured, regardless of make or year, due to a serious defect in the primary and central component of the heart. </a:t>
            </a:r>
            <a:endParaRPr lang="en-AU" dirty="0"/>
          </a:p>
        </p:txBody>
      </p:sp>
      <p:sp>
        <p:nvSpPr>
          <p:cNvPr id="7" name="Content Placeholder 6"/>
          <p:cNvSpPr>
            <a:spLocks noGrp="1"/>
          </p:cNvSpPr>
          <p:nvPr>
            <p:ph sz="quarter" idx="2"/>
          </p:nvPr>
        </p:nvSpPr>
        <p:spPr/>
        <p:txBody>
          <a:bodyPr>
            <a:normAutofit lnSpcReduction="10000"/>
          </a:bodyPr>
          <a:lstStyle/>
          <a:p>
            <a:endParaRPr lang="en-AU"/>
          </a:p>
        </p:txBody>
      </p:sp>
      <p:pic>
        <p:nvPicPr>
          <p:cNvPr id="31746" name="Picture 2" descr="http://ts4.mm.bing.net/th?id=H.4633154094893195&amp;pid=15.1">
            <a:hlinkClick r:id="rId2"/>
          </p:cNvPr>
          <p:cNvPicPr>
            <a:picLocks noChangeAspect="1" noChangeArrowheads="1"/>
          </p:cNvPicPr>
          <p:nvPr/>
        </p:nvPicPr>
        <p:blipFill>
          <a:blip r:embed="rId3" cstate="print"/>
          <a:srcRect/>
          <a:stretch>
            <a:fillRect/>
          </a:stretch>
        </p:blipFill>
        <p:spPr bwMode="auto">
          <a:xfrm>
            <a:off x="4572000" y="1275606"/>
            <a:ext cx="3759269" cy="321029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Recall Notice</a:t>
            </a:r>
            <a:endParaRPr lang="en-AU" dirty="0"/>
          </a:p>
        </p:txBody>
      </p:sp>
      <p:sp>
        <p:nvSpPr>
          <p:cNvPr id="6" name="Content Placeholder 5"/>
          <p:cNvSpPr>
            <a:spLocks noGrp="1"/>
          </p:cNvSpPr>
          <p:nvPr>
            <p:ph sz="quarter" idx="1"/>
          </p:nvPr>
        </p:nvSpPr>
        <p:spPr/>
        <p:txBody>
          <a:bodyPr/>
          <a:lstStyle/>
          <a:p>
            <a:r>
              <a:rPr lang="en-US" dirty="0" smtClean="0"/>
              <a:t>This is due to a malfunction in the original prototype units code named Adam and Eve, resulting in the reproduction of the same defect in all subsequent units. </a:t>
            </a:r>
          </a:p>
          <a:p>
            <a:r>
              <a:rPr lang="en-US" dirty="0" smtClean="0"/>
              <a:t>This defect has been identified as    "</a:t>
            </a:r>
            <a:r>
              <a:rPr lang="en-US" dirty="0" err="1" smtClean="0"/>
              <a:t>Subsequential</a:t>
            </a:r>
            <a:r>
              <a:rPr lang="en-US" dirty="0" smtClean="0"/>
              <a:t> Internal Non-morality,"         more commonly  known as S.I.N., as it                  is primarily  expressed. </a:t>
            </a:r>
            <a:endParaRPr lang="en-AU" dirty="0"/>
          </a:p>
        </p:txBody>
      </p:sp>
      <p:pic>
        <p:nvPicPr>
          <p:cNvPr id="33794" name="Picture 2" descr="http://ts3.mm.bing.net/th?id=H.4901924480354514&amp;pid=15.1">
            <a:hlinkClick r:id="rId2"/>
          </p:cNvPr>
          <p:cNvPicPr>
            <a:picLocks noChangeAspect="1" noChangeArrowheads="1"/>
          </p:cNvPicPr>
          <p:nvPr/>
        </p:nvPicPr>
        <p:blipFill>
          <a:blip r:embed="rId3" cstate="print"/>
          <a:srcRect/>
          <a:stretch>
            <a:fillRect/>
          </a:stretch>
        </p:blipFill>
        <p:spPr bwMode="auto">
          <a:xfrm>
            <a:off x="6444208" y="2715766"/>
            <a:ext cx="2301309" cy="220633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the symptoms include:</a:t>
            </a:r>
            <a:endParaRPr lang="en-AU" dirty="0"/>
          </a:p>
        </p:txBody>
      </p:sp>
      <p:sp>
        <p:nvSpPr>
          <p:cNvPr id="3" name="Content Placeholder 2"/>
          <p:cNvSpPr>
            <a:spLocks noGrp="1"/>
          </p:cNvSpPr>
          <p:nvPr>
            <p:ph sz="quarter" idx="1"/>
          </p:nvPr>
        </p:nvSpPr>
        <p:spPr/>
        <p:txBody>
          <a:bodyPr>
            <a:normAutofit lnSpcReduction="10000"/>
          </a:bodyPr>
          <a:lstStyle/>
          <a:p>
            <a:pPr>
              <a:buNone/>
            </a:pPr>
            <a:r>
              <a:rPr lang="en-US" dirty="0" smtClean="0"/>
              <a:t/>
            </a:r>
            <a:br>
              <a:rPr lang="en-US" dirty="0" smtClean="0"/>
            </a:br>
            <a:r>
              <a:rPr lang="en-US" dirty="0" smtClean="0"/>
              <a:t>1. Loss of direction </a:t>
            </a:r>
            <a:br>
              <a:rPr lang="en-US" dirty="0" smtClean="0"/>
            </a:br>
            <a:r>
              <a:rPr lang="en-US" dirty="0" smtClean="0"/>
              <a:t>2. Foul vocal emissions </a:t>
            </a:r>
            <a:br>
              <a:rPr lang="en-US" dirty="0" smtClean="0"/>
            </a:br>
            <a:r>
              <a:rPr lang="en-US" dirty="0" smtClean="0"/>
              <a:t>3. Amnesia of origin </a:t>
            </a:r>
            <a:br>
              <a:rPr lang="en-US" dirty="0" smtClean="0"/>
            </a:br>
            <a:r>
              <a:rPr lang="en-US" dirty="0" smtClean="0"/>
              <a:t>4. Lack of peace and joy </a:t>
            </a:r>
            <a:br>
              <a:rPr lang="en-US" dirty="0" smtClean="0"/>
            </a:br>
            <a:r>
              <a:rPr lang="en-US" dirty="0" smtClean="0"/>
              <a:t>5. Selfish or violent behavior </a:t>
            </a:r>
            <a:br>
              <a:rPr lang="en-US" dirty="0" smtClean="0"/>
            </a:br>
            <a:r>
              <a:rPr lang="en-US" dirty="0" smtClean="0"/>
              <a:t>6. Depression or confusion</a:t>
            </a:r>
            <a:br>
              <a:rPr lang="en-US" dirty="0" smtClean="0"/>
            </a:br>
            <a:r>
              <a:rPr lang="en-US" dirty="0" smtClean="0"/>
              <a:t>7. Fearfulness</a:t>
            </a:r>
            <a:br>
              <a:rPr lang="en-US" dirty="0" smtClean="0"/>
            </a:br>
            <a:r>
              <a:rPr lang="en-US" dirty="0" smtClean="0"/>
              <a:t>8. Idolatry </a:t>
            </a:r>
            <a:br>
              <a:rPr lang="en-US" dirty="0" smtClean="0"/>
            </a:br>
            <a:r>
              <a:rPr lang="en-US" dirty="0" smtClean="0"/>
              <a:t>9. Rebellion </a:t>
            </a:r>
            <a:endParaRPr lang="en-AU" dirty="0"/>
          </a:p>
        </p:txBody>
      </p:sp>
      <p:pic>
        <p:nvPicPr>
          <p:cNvPr id="32770" name="Picture 2" descr="http://ts4.mm.bing.net/th?id=H.4648615950222347&amp;pid=15.1">
            <a:hlinkClick r:id="rId2"/>
          </p:cNvPr>
          <p:cNvPicPr>
            <a:picLocks noChangeAspect="1" noChangeArrowheads="1"/>
          </p:cNvPicPr>
          <p:nvPr/>
        </p:nvPicPr>
        <p:blipFill>
          <a:blip r:embed="rId3" cstate="print"/>
          <a:srcRect/>
          <a:stretch>
            <a:fillRect/>
          </a:stretch>
        </p:blipFill>
        <p:spPr bwMode="auto">
          <a:xfrm>
            <a:off x="5580112" y="962025"/>
            <a:ext cx="3000375" cy="41814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Recall Instructions</a:t>
            </a:r>
            <a:endParaRPr lang="en-AU" dirty="0"/>
          </a:p>
        </p:txBody>
      </p:sp>
      <p:sp>
        <p:nvSpPr>
          <p:cNvPr id="3" name="Content Placeholder 2"/>
          <p:cNvSpPr>
            <a:spLocks noGrp="1"/>
          </p:cNvSpPr>
          <p:nvPr>
            <p:ph sz="quarter" idx="1"/>
          </p:nvPr>
        </p:nvSpPr>
        <p:spPr>
          <a:xfrm>
            <a:off x="179512" y="1200150"/>
            <a:ext cx="8424936" cy="3943350"/>
          </a:xfrm>
        </p:spPr>
        <p:txBody>
          <a:bodyPr>
            <a:normAutofit fontScale="92500" lnSpcReduction="10000"/>
          </a:bodyPr>
          <a:lstStyle/>
          <a:p>
            <a:r>
              <a:rPr lang="en-US" dirty="0" smtClean="0"/>
              <a:t>The Manufacturer, who is neither liable nor at fault for this defect, is providing factory-authorized repair and service free of charge to correct this defect. </a:t>
            </a:r>
          </a:p>
          <a:p>
            <a:r>
              <a:rPr lang="en-US" dirty="0" smtClean="0"/>
              <a:t>The Repair Technician, JESUS, has most generously offered to bear the entire burden of the staggering cost of these repairs. There is no additional fee required. </a:t>
            </a:r>
          </a:p>
          <a:p>
            <a:r>
              <a:rPr lang="en-US" dirty="0" smtClean="0"/>
              <a:t>The number to call for repair in all areas is: P-R-A-Y-E-R. </a:t>
            </a:r>
            <a:br>
              <a:rPr lang="en-US" dirty="0" smtClean="0"/>
            </a:br>
            <a:r>
              <a:rPr lang="en-US" dirty="0" smtClean="0"/>
              <a:t>Once connected, please upload your burden of SIN through the REPENTANCE procedure. </a:t>
            </a:r>
          </a:p>
          <a:p>
            <a:r>
              <a:rPr lang="en-US" dirty="0" smtClean="0"/>
              <a:t>Next, download ATONEMENT from the Repair Technician, Jesus, into the heart component.</a:t>
            </a:r>
            <a:endParaRPr lang="en-A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290</TotalTime>
  <Words>769</Words>
  <Application>Microsoft Office PowerPoint</Application>
  <PresentationFormat>On-screen Show (16:9)</PresentationFormat>
  <Paragraphs>84</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Oriel</vt:lpstr>
      <vt:lpstr>PowerPoint Presentation</vt:lpstr>
      <vt:lpstr>PowerPoint Presentation</vt:lpstr>
      <vt:lpstr>What is a “Christian”?</vt:lpstr>
      <vt:lpstr>The Good News of Jesus (The gospel) is: </vt:lpstr>
      <vt:lpstr>Therefore - what is a Christian? </vt:lpstr>
      <vt:lpstr>Another Way of Describing the Gospel</vt:lpstr>
      <vt:lpstr>Recall Notice</vt:lpstr>
      <vt:lpstr>Some of the symptoms include:</vt:lpstr>
      <vt:lpstr>Recall Instructions</vt:lpstr>
      <vt:lpstr>Guarantee</vt:lpstr>
      <vt:lpstr>Caution</vt:lpstr>
      <vt:lpstr>Jesus is not only </vt:lpstr>
      <vt:lpstr>There are five kinds of Christians:  </vt:lpstr>
      <vt:lpstr>Passive Christian? </vt:lpstr>
      <vt:lpstr>Good News</vt:lpstr>
      <vt:lpstr>Psalm 19 - David welcomes God’s word</vt:lpstr>
      <vt:lpstr>Examples of God’s Welcoming Words</vt:lpstr>
      <vt:lpstr>The Purpose of God for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Tristan</cp:lastModifiedBy>
  <cp:revision>8</cp:revision>
  <dcterms:created xsi:type="dcterms:W3CDTF">2013-05-18T21:34:46Z</dcterms:created>
  <dcterms:modified xsi:type="dcterms:W3CDTF">2013-06-12T22:58:23Z</dcterms:modified>
</cp:coreProperties>
</file>