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5" r:id="rId11"/>
    <p:sldId id="264" r:id="rId12"/>
    <p:sldId id="266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44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9F6F-BDD3-4530-AFFF-38A50F5A76AB}" type="datetimeFigureOut">
              <a:rPr lang="en-AU" smtClean="0"/>
              <a:pPr/>
              <a:t>27/01/2013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877D-D212-4259-A14E-E7C8DB71CCEA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9F6F-BDD3-4530-AFFF-38A50F5A76AB}" type="datetimeFigureOut">
              <a:rPr lang="en-AU" smtClean="0"/>
              <a:pPr/>
              <a:t>27/01/2013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877D-D212-4259-A14E-E7C8DB71CCE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9F6F-BDD3-4530-AFFF-38A50F5A76AB}" type="datetimeFigureOut">
              <a:rPr lang="en-AU" smtClean="0"/>
              <a:pPr/>
              <a:t>27/01/2013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877D-D212-4259-A14E-E7C8DB71CCE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9F6F-BDD3-4530-AFFF-38A50F5A76AB}" type="datetimeFigureOut">
              <a:rPr lang="en-AU" smtClean="0"/>
              <a:pPr/>
              <a:t>27/01/2013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877D-D212-4259-A14E-E7C8DB71CCE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9F6F-BDD3-4530-AFFF-38A50F5A76AB}" type="datetimeFigureOut">
              <a:rPr lang="en-AU" smtClean="0"/>
              <a:pPr/>
              <a:t>27/01/2013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5679877D-D212-4259-A14E-E7C8DB71CCE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9F6F-BDD3-4530-AFFF-38A50F5A76AB}" type="datetimeFigureOut">
              <a:rPr lang="en-AU" smtClean="0"/>
              <a:pPr/>
              <a:t>27/01/2013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877D-D212-4259-A14E-E7C8DB71CCE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9F6F-BDD3-4530-AFFF-38A50F5A76AB}" type="datetimeFigureOut">
              <a:rPr lang="en-AU" smtClean="0"/>
              <a:pPr/>
              <a:t>27/01/2013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877D-D212-4259-A14E-E7C8DB71CCE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9F6F-BDD3-4530-AFFF-38A50F5A76AB}" type="datetimeFigureOut">
              <a:rPr lang="en-AU" smtClean="0"/>
              <a:pPr/>
              <a:t>27/01/2013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877D-D212-4259-A14E-E7C8DB71CCE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9F6F-BDD3-4530-AFFF-38A50F5A76AB}" type="datetimeFigureOut">
              <a:rPr lang="en-AU" smtClean="0"/>
              <a:pPr/>
              <a:t>27/01/2013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877D-D212-4259-A14E-E7C8DB71CCE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9F6F-BDD3-4530-AFFF-38A50F5A76AB}" type="datetimeFigureOut">
              <a:rPr lang="en-AU" smtClean="0"/>
              <a:pPr/>
              <a:t>27/01/2013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877D-D212-4259-A14E-E7C8DB71CCE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9F6F-BDD3-4530-AFFF-38A50F5A76AB}" type="datetimeFigureOut">
              <a:rPr lang="en-AU" smtClean="0"/>
              <a:pPr/>
              <a:t>27/01/2013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877D-D212-4259-A14E-E7C8DB71CCE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7D9F6F-BDD3-4530-AFFF-38A50F5A76AB}" type="datetimeFigureOut">
              <a:rPr lang="en-AU" smtClean="0"/>
              <a:pPr/>
              <a:t>27/01/2013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79877D-D212-4259-A14E-E7C8DB71CCEA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1/12/Forbidden_fruit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5487"/>
            <a:ext cx="9144000" cy="1350149"/>
          </a:xfrm>
        </p:spPr>
        <p:txBody>
          <a:bodyPr>
            <a:normAutofit fontScale="90000"/>
          </a:bodyPr>
          <a:lstStyle/>
          <a:p>
            <a:r>
              <a:rPr lang="en-AU" sz="5400" dirty="0" smtClean="0"/>
              <a:t> </a:t>
            </a:r>
            <a:r>
              <a:rPr lang="en-AU" sz="5400" dirty="0"/>
              <a:t>a </a:t>
            </a:r>
            <a:r>
              <a:rPr lang="en-AU" sz="5400" dirty="0" smtClean="0"/>
              <a:t>Wonderful </a:t>
            </a:r>
            <a:r>
              <a:rPr lang="en-AU" sz="5400" dirty="0"/>
              <a:t>Gospel!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59882"/>
            <a:ext cx="9144000" cy="972108"/>
          </a:xfrm>
        </p:spPr>
        <p:txBody>
          <a:bodyPr>
            <a:noAutofit/>
          </a:bodyPr>
          <a:lstStyle/>
          <a:p>
            <a:r>
              <a:rPr lang="en-AU" sz="6000" dirty="0" smtClean="0"/>
              <a:t>God With Us</a:t>
            </a:r>
            <a:endParaRPr lang="en-AU" sz="6000" dirty="0"/>
          </a:p>
        </p:txBody>
      </p:sp>
      <p:pic>
        <p:nvPicPr>
          <p:cNvPr id="5122" name="Picture 2" descr="http://t1.gstatic.com/images?q=tbn:ANd9GcT3FRteHapHJv3yhfKX5kda7v6TBo9FPlYBx3A4t30LeRLJXXXCf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1" y="2301720"/>
            <a:ext cx="2619375" cy="1307307"/>
          </a:xfrm>
          <a:prstGeom prst="rect">
            <a:avLst/>
          </a:prstGeom>
          <a:noFill/>
        </p:spPr>
      </p:pic>
      <p:pic>
        <p:nvPicPr>
          <p:cNvPr id="5124" name="Picture 4" descr="http://www.gracecov.org/mediafiles/immanuel-serm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534" y="1221600"/>
            <a:ext cx="8780745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Jesus Came to Remove SIN!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1 Peter 2:22  </a:t>
            </a:r>
            <a:r>
              <a:rPr lang="en-AU" i="1" dirty="0" smtClean="0"/>
              <a:t>Who did no sin, neither was guile found in his mouth</a:t>
            </a:r>
            <a:r>
              <a:rPr lang="en-AU" dirty="0" smtClean="0"/>
              <a:t>: </a:t>
            </a:r>
          </a:p>
          <a:p>
            <a:r>
              <a:rPr lang="en-AU" dirty="0" smtClean="0"/>
              <a:t>Rom 5:8  </a:t>
            </a:r>
            <a:r>
              <a:rPr lang="en-AU" i="1" dirty="0" smtClean="0"/>
              <a:t>But God </a:t>
            </a:r>
            <a:r>
              <a:rPr lang="en-AU" i="1" dirty="0" err="1" smtClean="0"/>
              <a:t>commendeth</a:t>
            </a:r>
            <a:r>
              <a:rPr lang="en-AU" i="1" dirty="0" smtClean="0"/>
              <a:t> his love toward us, in that, while we were yet sinners, Christ died for us</a:t>
            </a:r>
            <a:r>
              <a:rPr lang="en-AU" dirty="0" smtClean="0"/>
              <a:t>.</a:t>
            </a:r>
          </a:p>
          <a:p>
            <a:r>
              <a:rPr lang="en-AU" dirty="0" smtClean="0"/>
              <a:t>1Ti 1:15  This </a:t>
            </a:r>
            <a:r>
              <a:rPr lang="en-AU" i="1" dirty="0" smtClean="0"/>
              <a:t>is a faithful saying, and worthy of all acceptation, that Christ Jesus came into the world to save sinners; of whom I am chief. 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JESUS - The Solution to SIN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7574"/>
            <a:ext cx="9144000" cy="4155926"/>
          </a:xfrm>
        </p:spPr>
        <p:txBody>
          <a:bodyPr>
            <a:normAutofit fontScale="92500"/>
          </a:bodyPr>
          <a:lstStyle/>
          <a:p>
            <a:r>
              <a:rPr lang="en-AU" dirty="0" smtClean="0"/>
              <a:t>Rom 6:11  </a:t>
            </a:r>
            <a:r>
              <a:rPr lang="en-AU" i="1" dirty="0" smtClean="0"/>
              <a:t>Likewise reckon ye also yourselves to be dead indeed unto sin, but alive unto God through Jesus Christ our Lord. </a:t>
            </a:r>
          </a:p>
          <a:p>
            <a:r>
              <a:rPr lang="en-AU" dirty="0" smtClean="0"/>
              <a:t>Rom 6:23  </a:t>
            </a:r>
            <a:r>
              <a:rPr lang="en-AU" i="1" dirty="0" smtClean="0"/>
              <a:t>For the wages of sin is death; but the gift of God is eternal life through Jesus Christ our Lord</a:t>
            </a:r>
          </a:p>
          <a:p>
            <a:r>
              <a:rPr lang="en-AU" dirty="0" smtClean="0"/>
              <a:t>Col 1:14  </a:t>
            </a:r>
            <a:r>
              <a:rPr lang="en-AU" i="1" dirty="0" smtClean="0"/>
              <a:t>In whom we have redemption through his blood, even the forgiveness of sins: </a:t>
            </a:r>
          </a:p>
          <a:p>
            <a:r>
              <a:rPr lang="en-AU" dirty="0" smtClean="0"/>
              <a:t>1 John 1:7  </a:t>
            </a:r>
            <a:r>
              <a:rPr lang="en-AU" i="1" dirty="0" smtClean="0"/>
              <a:t>But if we walk in the light, as he is in the light, we have fellowship one with another, and the blood of Jesus Christ his Son </a:t>
            </a:r>
            <a:r>
              <a:rPr lang="en-AU" i="1" dirty="0" err="1" smtClean="0"/>
              <a:t>cleanseth</a:t>
            </a:r>
            <a:r>
              <a:rPr lang="en-AU" i="1" dirty="0" smtClean="0"/>
              <a:t> us from all sin</a:t>
            </a:r>
            <a:r>
              <a:rPr lang="en-AU" dirty="0" smtClean="0"/>
              <a:t>. </a:t>
            </a:r>
            <a:endParaRPr lang="en-AU" i="1" dirty="0" smtClean="0"/>
          </a:p>
          <a:p>
            <a:endParaRPr lang="en-AU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JESUS - The </a:t>
            </a:r>
            <a:r>
              <a:rPr lang="en-AU" dirty="0" smtClean="0"/>
              <a:t>Solution to SIN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9582"/>
            <a:ext cx="8686800" cy="4083918"/>
          </a:xfrm>
        </p:spPr>
        <p:txBody>
          <a:bodyPr>
            <a:normAutofit/>
          </a:bodyPr>
          <a:lstStyle/>
          <a:p>
            <a:r>
              <a:rPr lang="en-AU" dirty="0" smtClean="0"/>
              <a:t>Rom 8:2  </a:t>
            </a:r>
            <a:r>
              <a:rPr lang="en-AU" i="1" dirty="0" smtClean="0"/>
              <a:t>For the law of the Spirit of life in Christ Jesus hath made me free from the law of sin and death. </a:t>
            </a:r>
          </a:p>
          <a:p>
            <a:r>
              <a:rPr lang="en-AU" dirty="0" smtClean="0"/>
              <a:t>1John 3:9  </a:t>
            </a:r>
            <a:r>
              <a:rPr lang="en-AU" i="1" dirty="0" smtClean="0"/>
              <a:t>Whosoever is born of God doth not commit sin; for his seed </a:t>
            </a:r>
            <a:r>
              <a:rPr lang="en-AU" i="1" dirty="0" err="1" smtClean="0"/>
              <a:t>remaineth</a:t>
            </a:r>
            <a:r>
              <a:rPr lang="en-AU" i="1" dirty="0" smtClean="0"/>
              <a:t> in him: and he cannot sin, because he is born of God</a:t>
            </a:r>
            <a:r>
              <a:rPr lang="en-AU" dirty="0" smtClean="0"/>
              <a:t>. </a:t>
            </a:r>
          </a:p>
          <a:p>
            <a:r>
              <a:rPr lang="en-AU" dirty="0" smtClean="0"/>
              <a:t>Rev 1:5  And from Jesus Christ, .....</a:t>
            </a:r>
            <a:r>
              <a:rPr lang="en-AU" i="1" dirty="0" smtClean="0"/>
              <a:t>Unto him that loved us, and washed us from our sins in his own blood...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 – Restoration of Purpose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8686800" cy="85725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 </a:t>
            </a:r>
            <a:br>
              <a:rPr lang="en-AU" dirty="0" smtClean="0"/>
            </a:br>
            <a:r>
              <a:rPr lang="en-AU" dirty="0" smtClean="0"/>
              <a:t>The Writer to Hebrews Emphasises How Privileged we are: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312398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Heb. 2:1-4 </a:t>
            </a:r>
            <a:r>
              <a:rPr lang="en-US" i="1" dirty="0" smtClean="0"/>
              <a:t>how shall we escape if we ignore so great a salvation? </a:t>
            </a:r>
          </a:p>
          <a:p>
            <a:endParaRPr lang="en-US" i="1" dirty="0" smtClean="0"/>
          </a:p>
          <a:p>
            <a:r>
              <a:rPr lang="en-US" dirty="0" smtClean="0"/>
              <a:t>Heb. 6:1-6 </a:t>
            </a:r>
            <a:r>
              <a:rPr lang="en-AU" i="1" dirty="0" smtClean="0"/>
              <a:t>let us leave behind the basic teaching about Christ and advance to maturity</a:t>
            </a:r>
          </a:p>
          <a:p>
            <a:endParaRPr lang="en-AU" i="1" dirty="0" smtClean="0"/>
          </a:p>
          <a:p>
            <a:r>
              <a:rPr lang="en-AU" dirty="0" smtClean="0"/>
              <a:t>Heb. 12:1-7 </a:t>
            </a:r>
            <a:r>
              <a:rPr lang="en-US" i="1" dirty="0" smtClean="0"/>
              <a:t>let us rid ourselves of every burden and sin that clings to us and persevere in running the race that lies before us</a:t>
            </a:r>
            <a:r>
              <a:rPr lang="en-AU" dirty="0" smtClean="0"/>
              <a:t> </a:t>
            </a:r>
            <a:r>
              <a:rPr lang="en-US" i="1" baseline="30000" dirty="0" smtClean="0"/>
              <a:t> </a:t>
            </a:r>
            <a:r>
              <a:rPr lang="en-US" i="1" dirty="0" smtClean="0"/>
              <a:t>while keeping our eyes fixed on Jesus, the leader and </a:t>
            </a:r>
            <a:r>
              <a:rPr lang="en-US" i="1" dirty="0" err="1" smtClean="0"/>
              <a:t>perfecter</a:t>
            </a:r>
            <a:r>
              <a:rPr lang="en-US" i="1" dirty="0" smtClean="0"/>
              <a:t> of faith. </a:t>
            </a:r>
            <a:endParaRPr lang="en-AU" dirty="0" smtClean="0"/>
          </a:p>
          <a:p>
            <a:endParaRPr lang="en-AU" i="1" dirty="0" smtClean="0"/>
          </a:p>
          <a:p>
            <a:endParaRPr lang="en-AU" i="1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106962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Storms/Winds of Adversity Coming: 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00150"/>
            <a:ext cx="4283968" cy="3943349"/>
          </a:xfrm>
        </p:spPr>
        <p:txBody>
          <a:bodyPr>
            <a:normAutofit fontScale="85000" lnSpcReduction="10000"/>
          </a:bodyPr>
          <a:lstStyle/>
          <a:p>
            <a:pPr marL="651510" lvl="0" indent="-514350">
              <a:buFont typeface="+mj-lt"/>
              <a:buAutoNum type="arabicPeriod"/>
            </a:pPr>
            <a:r>
              <a:rPr lang="en-AU" b="1" dirty="0" smtClean="0"/>
              <a:t>Personal Benefits Gospel</a:t>
            </a:r>
            <a:r>
              <a:rPr lang="en-AU" dirty="0" smtClean="0"/>
              <a:t>  (</a:t>
            </a:r>
            <a:r>
              <a:rPr lang="en-AU" i="1" dirty="0" smtClean="0"/>
              <a:t>centred around ME. Get Rich Quick, “How to....” etc.)</a:t>
            </a:r>
            <a:endParaRPr lang="en-AU" dirty="0" smtClean="0"/>
          </a:p>
          <a:p>
            <a:pPr marL="651510" lvl="0" indent="-514350">
              <a:buFont typeface="+mj-lt"/>
              <a:buAutoNum type="arabicPeriod"/>
            </a:pPr>
            <a:r>
              <a:rPr lang="en-AU" b="1" dirty="0" smtClean="0"/>
              <a:t>Greasy Grace Gospel</a:t>
            </a:r>
            <a:r>
              <a:rPr lang="en-AU" dirty="0" smtClean="0"/>
              <a:t> (‘</a:t>
            </a:r>
            <a:r>
              <a:rPr lang="en-AU" i="1" dirty="0" smtClean="0"/>
              <a:t>evil grace’ – you can keep sinning and keep getting forgiven</a:t>
            </a:r>
            <a:r>
              <a:rPr lang="en-AU" dirty="0" smtClean="0"/>
              <a:t>!)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AU" b="1" dirty="0" smtClean="0"/>
              <a:t>Sizzling Sensational Gospel</a:t>
            </a:r>
            <a:r>
              <a:rPr lang="en-AU" dirty="0" smtClean="0"/>
              <a:t> (</a:t>
            </a:r>
            <a:r>
              <a:rPr lang="en-AU" i="1" dirty="0" smtClean="0"/>
              <a:t>everything is a miracle, God does everything – mighty things – you don’t have  suffer/pay the price or to do anything!)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AU"/>
          </a:p>
        </p:txBody>
      </p:sp>
      <p:pic>
        <p:nvPicPr>
          <p:cNvPr id="3074" name="Picture 2" descr="http://www.abc.net.au/reslib/200811/r316251_1401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4725" y="1275606"/>
            <a:ext cx="4218680" cy="329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This is the (TRUE) Gospel: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00151"/>
            <a:ext cx="4495800" cy="3394472"/>
          </a:xfrm>
        </p:spPr>
        <p:txBody>
          <a:bodyPr>
            <a:normAutofit fontScale="77500" lnSpcReduction="20000"/>
          </a:bodyPr>
          <a:lstStyle/>
          <a:p>
            <a:r>
              <a:rPr lang="en-AU" sz="3200" b="1" i="1" dirty="0" smtClean="0"/>
              <a:t>God Who loves us, has sent His son to the world,</a:t>
            </a:r>
          </a:p>
          <a:p>
            <a:r>
              <a:rPr lang="en-AU" sz="3200" b="1" i="1" dirty="0" smtClean="0"/>
              <a:t> to save us from sin,</a:t>
            </a:r>
          </a:p>
          <a:p>
            <a:r>
              <a:rPr lang="en-AU" sz="3200" b="1" i="1" dirty="0" smtClean="0"/>
              <a:t> restore us as sons of God, </a:t>
            </a:r>
          </a:p>
          <a:p>
            <a:r>
              <a:rPr lang="en-AU" sz="3200" b="1" i="1" dirty="0" smtClean="0"/>
              <a:t>to live fruitful lives on this earth, and </a:t>
            </a:r>
          </a:p>
          <a:p>
            <a:r>
              <a:rPr lang="en-AU" sz="3200" b="1" i="1" dirty="0" smtClean="0"/>
              <a:t>to live eternally with Him in His Kingdom</a:t>
            </a:r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200151"/>
            <a:ext cx="3826768" cy="3394472"/>
          </a:xfrm>
        </p:spPr>
        <p:txBody>
          <a:bodyPr>
            <a:normAutofit fontScale="77500" lnSpcReduction="20000"/>
          </a:bodyPr>
          <a:lstStyle/>
          <a:p>
            <a:endParaRPr lang="en-AU" dirty="0"/>
          </a:p>
        </p:txBody>
      </p:sp>
      <p:pic>
        <p:nvPicPr>
          <p:cNvPr id="2050" name="Picture 2" descr="http://fcasa.files.wordpress.com/2012/01/truth_to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51670"/>
            <a:ext cx="3679924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The 3 R’s of the Gospel: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880110" lvl="0" indent="-742950">
              <a:buFont typeface="+mj-lt"/>
              <a:buAutoNum type="arabicPeriod"/>
            </a:pPr>
            <a:r>
              <a:rPr lang="en-AU" sz="4000" b="1" dirty="0" smtClean="0"/>
              <a:t>Removal of sin</a:t>
            </a:r>
            <a:endParaRPr lang="en-AU" sz="4000" dirty="0" smtClean="0"/>
          </a:p>
          <a:p>
            <a:pPr marL="880110" lvl="0" indent="-742950">
              <a:buFont typeface="+mj-lt"/>
              <a:buAutoNum type="arabicPeriod"/>
            </a:pPr>
            <a:r>
              <a:rPr lang="en-AU" sz="4000" b="1" dirty="0" smtClean="0"/>
              <a:t>Reception of the Spirit</a:t>
            </a:r>
            <a:endParaRPr lang="en-AU" sz="4000" dirty="0" smtClean="0"/>
          </a:p>
          <a:p>
            <a:pPr marL="880110" lvl="0" indent="-742950">
              <a:buFont typeface="+mj-lt"/>
              <a:buAutoNum type="arabicPeriod"/>
            </a:pPr>
            <a:r>
              <a:rPr lang="en-AU" sz="4000" b="1" dirty="0" smtClean="0"/>
              <a:t>Restoration of Purpose</a:t>
            </a:r>
            <a:endParaRPr lang="en-AU" sz="4000" dirty="0" smtClean="0"/>
          </a:p>
          <a:p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AU"/>
          </a:p>
        </p:txBody>
      </p:sp>
      <p:pic>
        <p:nvPicPr>
          <p:cNvPr id="1026" name="Picture 2" descr="http://t0.gstatic.com/images?q=tbn:ANd9GcTf00iWiKPMXrApu_URrAD4WXOqR0Uf3y5Peu5shTbPFf1Tpx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279" y="1491630"/>
            <a:ext cx="3616027" cy="2899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357659"/>
          </a:xfrm>
        </p:spPr>
        <p:txBody>
          <a:bodyPr>
            <a:normAutofit fontScale="90000"/>
          </a:bodyPr>
          <a:lstStyle/>
          <a:p>
            <a:pPr lvl="0"/>
            <a:r>
              <a:rPr lang="en-AU" sz="4400" dirty="0" smtClean="0"/>
              <a:t>1	Removal of Sin – </a:t>
            </a:r>
            <a:br>
              <a:rPr lang="en-AU" sz="4400" dirty="0" smtClean="0"/>
            </a:br>
            <a:r>
              <a:rPr lang="en-AU" sz="4400" dirty="0" smtClean="0"/>
              <a:t>What is SIN?</a:t>
            </a:r>
            <a:br>
              <a:rPr lang="en-AU" sz="4400" dirty="0" smtClean="0"/>
            </a:b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491630"/>
            <a:ext cx="4788024" cy="3651869"/>
          </a:xfrm>
        </p:spPr>
        <p:txBody>
          <a:bodyPr>
            <a:normAutofit/>
          </a:bodyPr>
          <a:lstStyle/>
          <a:p>
            <a:r>
              <a:rPr lang="en-AU" dirty="0" smtClean="0"/>
              <a:t>The Terminal Disease of the Soul</a:t>
            </a:r>
          </a:p>
          <a:p>
            <a:r>
              <a:rPr lang="en-AU" dirty="0" smtClean="0"/>
              <a:t>That which causes us to do Evil</a:t>
            </a:r>
          </a:p>
          <a:p>
            <a:r>
              <a:rPr lang="en-AU" dirty="0" smtClean="0"/>
              <a:t>Our Offences before God</a:t>
            </a:r>
          </a:p>
          <a:p>
            <a:r>
              <a:rPr lang="en-AU" dirty="0" smtClean="0"/>
              <a:t>Anything that violates our relationship with God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pic>
        <p:nvPicPr>
          <p:cNvPr id="7" name="Picture 2" descr="http://ts1.mm.bing.net/th?id=H.4880801680851456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63638"/>
            <a:ext cx="3455195" cy="2913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SIN is DEADLY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00150"/>
            <a:ext cx="4495800" cy="3747863"/>
          </a:xfrm>
        </p:spPr>
        <p:txBody>
          <a:bodyPr>
            <a:normAutofit fontScale="92500"/>
          </a:bodyPr>
          <a:lstStyle/>
          <a:p>
            <a:r>
              <a:rPr lang="en-AU" dirty="0" smtClean="0"/>
              <a:t>James 1:15  </a:t>
            </a:r>
            <a:r>
              <a:rPr lang="en-AU" i="1" dirty="0" smtClean="0"/>
              <a:t>Then when lust hath conceived, it </a:t>
            </a:r>
            <a:r>
              <a:rPr lang="en-AU" i="1" dirty="0" err="1" smtClean="0"/>
              <a:t>bringeth</a:t>
            </a:r>
            <a:r>
              <a:rPr lang="en-AU" i="1" dirty="0" smtClean="0"/>
              <a:t> forth sin: and sin, when it is finished, </a:t>
            </a:r>
            <a:r>
              <a:rPr lang="en-AU" i="1" dirty="0" err="1" smtClean="0"/>
              <a:t>bringeth</a:t>
            </a:r>
            <a:r>
              <a:rPr lang="en-AU" i="1" dirty="0" smtClean="0"/>
              <a:t> forth death. </a:t>
            </a:r>
          </a:p>
          <a:p>
            <a:r>
              <a:rPr lang="en-AU" dirty="0" smtClean="0"/>
              <a:t>Rom 5:12  </a:t>
            </a:r>
            <a:r>
              <a:rPr lang="en-AU" i="1" dirty="0" smtClean="0"/>
              <a:t>Wherefore, as by one man sin entered into the world, and death by sin; and so death passed upon all men, for that all have sinned:</a:t>
            </a:r>
          </a:p>
          <a:p>
            <a:endParaRPr lang="en-AU" i="1" dirty="0" smtClean="0"/>
          </a:p>
          <a:p>
            <a:endParaRPr lang="en-AU" dirty="0"/>
          </a:p>
        </p:txBody>
      </p:sp>
      <p:pic>
        <p:nvPicPr>
          <p:cNvPr id="5" name="Picture 2" descr="http://ts1.mm.bing.net/th?id=H.4880801680851456&amp;pid=15.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0" y="1692275"/>
            <a:ext cx="3177480" cy="267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41636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T</a:t>
            </a:r>
            <a:r>
              <a:rPr lang="en-AU" b="1" dirty="0" smtClean="0"/>
              <a:t>he </a:t>
            </a:r>
            <a:r>
              <a:rPr lang="en-AU" b="1" dirty="0"/>
              <a:t>E</a:t>
            </a:r>
            <a:r>
              <a:rPr lang="en-AU" b="1" dirty="0" smtClean="0"/>
              <a:t>xpulsion of Adam and Eve from the Garden of Eden 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42" name="Picture 2" descr="File:Forbidden frui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31590"/>
            <a:ext cx="9171602" cy="4011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Jesus Came to Remove SIN!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31590"/>
            <a:ext cx="8352928" cy="3816424"/>
          </a:xfrm>
        </p:spPr>
        <p:txBody>
          <a:bodyPr>
            <a:normAutofit/>
          </a:bodyPr>
          <a:lstStyle/>
          <a:p>
            <a:r>
              <a:rPr lang="en-AU" dirty="0" smtClean="0"/>
              <a:t>John 1:29  </a:t>
            </a:r>
            <a:r>
              <a:rPr lang="en-AU" i="1" dirty="0" smtClean="0"/>
              <a:t>John sees Jesus coming to him, and said, Behold the Lamb of God, which takes away the sin of the world. </a:t>
            </a:r>
          </a:p>
          <a:p>
            <a:r>
              <a:rPr lang="en-AU" dirty="0" smtClean="0"/>
              <a:t>John 8:34  </a:t>
            </a:r>
            <a:r>
              <a:rPr lang="en-AU" i="1" dirty="0" smtClean="0"/>
              <a:t>Jesus answered them, Truly, truly I say to you, Whoever commits sin is the servant of sin.</a:t>
            </a:r>
          </a:p>
          <a:p>
            <a:r>
              <a:rPr lang="en-AU" dirty="0" smtClean="0"/>
              <a:t>Luke 5:32  </a:t>
            </a:r>
            <a:r>
              <a:rPr lang="en-AU" i="1" dirty="0" smtClean="0"/>
              <a:t>I came not to call the righteous, but sinners to repentance.  </a:t>
            </a:r>
          </a:p>
          <a:p>
            <a:endParaRPr lang="en-A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220</TotalTime>
  <Words>663</Words>
  <Application>Microsoft Office PowerPoint</Application>
  <PresentationFormat>On-screen Show (16:9)</PresentationFormat>
  <Paragraphs>52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 a Wonderful Gospel! </vt:lpstr>
      <vt:lpstr>  The Writer to Hebrews Emphasises How Privileged we are: </vt:lpstr>
      <vt:lpstr>Storms/Winds of Adversity Coming:  </vt:lpstr>
      <vt:lpstr>This is the (TRUE) Gospel: </vt:lpstr>
      <vt:lpstr>The 3 R’s of the Gospel: </vt:lpstr>
      <vt:lpstr>1 Removal of Sin –  What is SIN? </vt:lpstr>
      <vt:lpstr>SIN is DEADLY</vt:lpstr>
      <vt:lpstr>The Expulsion of Adam and Eve from the Garden of Eden  </vt:lpstr>
      <vt:lpstr>Jesus Came to Remove SIN!</vt:lpstr>
      <vt:lpstr>Jesus Came to Remove SIN!</vt:lpstr>
      <vt:lpstr>JESUS - The Solution to SIN</vt:lpstr>
      <vt:lpstr>JESUS - The Solution to SIN</vt:lpstr>
      <vt:lpstr>3 – Restoration of Purpose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Have a Wonderful Gospel! </dc:title>
  <dc:creator>ASUS</dc:creator>
  <cp:lastModifiedBy>ASUS</cp:lastModifiedBy>
  <cp:revision>6</cp:revision>
  <dcterms:created xsi:type="dcterms:W3CDTF">2013-01-12T21:21:43Z</dcterms:created>
  <dcterms:modified xsi:type="dcterms:W3CDTF">2013-01-27T03:02:46Z</dcterms:modified>
</cp:coreProperties>
</file>